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7" r:id="rId8"/>
    <p:sldId id="269" r:id="rId9"/>
    <p:sldId id="271" r:id="rId10"/>
    <p:sldId id="272" r:id="rId11"/>
    <p:sldId id="270" r:id="rId12"/>
    <p:sldId id="281" r:id="rId13"/>
    <p:sldId id="276" r:id="rId14"/>
    <p:sldId id="275" r:id="rId15"/>
    <p:sldId id="277" r:id="rId16"/>
    <p:sldId id="262" r:id="rId17"/>
    <p:sldId id="261" r:id="rId18"/>
    <p:sldId id="263" r:id="rId19"/>
    <p:sldId id="264" r:id="rId20"/>
    <p:sldId id="265" r:id="rId21"/>
    <p:sldId id="266" r:id="rId22"/>
    <p:sldId id="279" r:id="rId23"/>
    <p:sldId id="282" r:id="rId24"/>
    <p:sldId id="283"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20" autoAdjust="0"/>
    <p:restoredTop sz="94660"/>
  </p:normalViewPr>
  <p:slideViewPr>
    <p:cSldViewPr snapToGrid="0">
      <p:cViewPr varScale="1">
        <p:scale>
          <a:sx n="88" d="100"/>
          <a:sy n="88" d="100"/>
        </p:scale>
        <p:origin x="1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C7E09-BD4E-45E4-A948-2FD23CBF7C00}" type="doc">
      <dgm:prSet loTypeId="urn:microsoft.com/office/officeart/2008/layout/VerticalCurvedList" loCatId="list" qsTypeId="urn:microsoft.com/office/officeart/2005/8/quickstyle/simple4" qsCatId="simple" csTypeId="urn:microsoft.com/office/officeart/2005/8/colors/colorful2" csCatId="colorful" phldr="1"/>
      <dgm:spPr/>
      <dgm:t>
        <a:bodyPr/>
        <a:lstStyle/>
        <a:p>
          <a:endParaRPr lang="en-US"/>
        </a:p>
      </dgm:t>
    </dgm:pt>
    <dgm:pt modelId="{A42C5633-80E2-4778-8443-EEC8DECF99E3}">
      <dgm:prSet/>
      <dgm:spPr/>
      <dgm:t>
        <a:bodyPr/>
        <a:lstStyle/>
        <a:p>
          <a:pPr algn="just"/>
          <a:r>
            <a:rPr lang="es-ES" dirty="0"/>
            <a:t>Desarrollar servicios web haciendo uso de </a:t>
          </a:r>
          <a:r>
            <a:rPr lang="es-ES" dirty="0" err="1"/>
            <a:t>SpringBoot</a:t>
          </a:r>
          <a:r>
            <a:rPr lang="es-ES" dirty="0"/>
            <a:t> para crear un API REST que permita consultar a la BD COUCHBASE.</a:t>
          </a:r>
          <a:endParaRPr lang="en-US" dirty="0"/>
        </a:p>
      </dgm:t>
    </dgm:pt>
    <dgm:pt modelId="{9D06353C-AE94-4E1A-A744-B6136DF0C2AD}" type="parTrans" cxnId="{065BEBEF-BA4F-4CF6-BF2F-984F13F02528}">
      <dgm:prSet/>
      <dgm:spPr/>
      <dgm:t>
        <a:bodyPr/>
        <a:lstStyle/>
        <a:p>
          <a:endParaRPr lang="en-US"/>
        </a:p>
      </dgm:t>
    </dgm:pt>
    <dgm:pt modelId="{C529D3D1-C822-429C-A059-AC45A5B6D7C8}" type="sibTrans" cxnId="{065BEBEF-BA4F-4CF6-BF2F-984F13F02528}">
      <dgm:prSet/>
      <dgm:spPr/>
      <dgm:t>
        <a:bodyPr/>
        <a:lstStyle/>
        <a:p>
          <a:endParaRPr lang="en-US"/>
        </a:p>
      </dgm:t>
    </dgm:pt>
    <dgm:pt modelId="{E839005B-CBB3-4970-8CE3-0DA7FAF9F07B}">
      <dgm:prSet/>
      <dgm:spPr/>
      <dgm:t>
        <a:bodyPr/>
        <a:lstStyle/>
        <a:p>
          <a:pPr algn="just"/>
          <a:r>
            <a:rPr lang="es-ES" dirty="0"/>
            <a:t>Determinar zonas de alto tráfico en un momento dado (Temporalidad) a través de </a:t>
          </a:r>
          <a:r>
            <a:rPr lang="es-ES" dirty="0" err="1"/>
            <a:t>Queries</a:t>
          </a:r>
          <a:r>
            <a:rPr lang="es-ES" dirty="0"/>
            <a:t> Geográficos para asistir en la toma de decisiones.</a:t>
          </a:r>
          <a:endParaRPr lang="en-US" dirty="0"/>
        </a:p>
      </dgm:t>
    </dgm:pt>
    <dgm:pt modelId="{06055EDE-92A4-4D9A-A27D-6AE45F5DD489}" type="parTrans" cxnId="{C6A7FBC3-04F6-461F-9DE1-B01D380AA15B}">
      <dgm:prSet/>
      <dgm:spPr/>
      <dgm:t>
        <a:bodyPr/>
        <a:lstStyle/>
        <a:p>
          <a:endParaRPr lang="en-US"/>
        </a:p>
      </dgm:t>
    </dgm:pt>
    <dgm:pt modelId="{638ABECD-B1C9-430D-81DD-F3BD856F30F2}" type="sibTrans" cxnId="{C6A7FBC3-04F6-461F-9DE1-B01D380AA15B}">
      <dgm:prSet/>
      <dgm:spPr/>
      <dgm:t>
        <a:bodyPr/>
        <a:lstStyle/>
        <a:p>
          <a:endParaRPr lang="en-US"/>
        </a:p>
      </dgm:t>
    </dgm:pt>
    <dgm:pt modelId="{A9F4D922-FD35-4CF4-B741-A8A8EE69E9BE}">
      <dgm:prSet/>
      <dgm:spPr/>
      <dgm:t>
        <a:bodyPr/>
        <a:lstStyle/>
        <a:p>
          <a:pPr algn="just"/>
          <a:r>
            <a:rPr lang="es-ES" dirty="0"/>
            <a:t>Reducir el número de puntos de trayectorias recolectadas mediante el Algoritmo Douglas-</a:t>
          </a:r>
          <a:r>
            <a:rPr lang="es-ES" dirty="0" err="1"/>
            <a:t>Peucker</a:t>
          </a:r>
          <a:r>
            <a:rPr lang="es-ES" dirty="0"/>
            <a:t> para sintetizar la información mediante de servicios web.</a:t>
          </a:r>
          <a:endParaRPr lang="en-US" dirty="0"/>
        </a:p>
      </dgm:t>
    </dgm:pt>
    <dgm:pt modelId="{D58FEB2D-B37D-4BDC-ACF0-C6B8CF1F817B}" type="parTrans" cxnId="{FD862FCE-7C9E-48ED-96A1-1D48B3CDA871}">
      <dgm:prSet/>
      <dgm:spPr/>
      <dgm:t>
        <a:bodyPr/>
        <a:lstStyle/>
        <a:p>
          <a:endParaRPr lang="en-US"/>
        </a:p>
      </dgm:t>
    </dgm:pt>
    <dgm:pt modelId="{B485182F-A560-4476-8C69-DEAD1F333015}" type="sibTrans" cxnId="{FD862FCE-7C9E-48ED-96A1-1D48B3CDA871}">
      <dgm:prSet/>
      <dgm:spPr/>
      <dgm:t>
        <a:bodyPr/>
        <a:lstStyle/>
        <a:p>
          <a:endParaRPr lang="en-US"/>
        </a:p>
      </dgm:t>
    </dgm:pt>
    <dgm:pt modelId="{12C5091B-4762-407A-B886-74ECEAF278A5}">
      <dgm:prSet/>
      <dgm:spPr/>
      <dgm:t>
        <a:bodyPr/>
        <a:lstStyle/>
        <a:p>
          <a:pPr algn="just"/>
          <a:r>
            <a:rPr lang="es-ES" dirty="0"/>
            <a:t>Gestionar información y almacenarla en base de datos COUCHBASE proporcionada por la aplicación móvil, aplicación web y el dispositivo del bus.</a:t>
          </a:r>
          <a:endParaRPr lang="en-US" dirty="0"/>
        </a:p>
      </dgm:t>
    </dgm:pt>
    <dgm:pt modelId="{2C114C77-D333-4A0B-9332-0607684B565E}" type="parTrans" cxnId="{6FDAD1FB-4F68-47D4-839F-8C6B7A013F3E}">
      <dgm:prSet/>
      <dgm:spPr/>
      <dgm:t>
        <a:bodyPr/>
        <a:lstStyle/>
        <a:p>
          <a:endParaRPr lang="es-419"/>
        </a:p>
      </dgm:t>
    </dgm:pt>
    <dgm:pt modelId="{12807D3F-E9A3-40B3-AA96-3F4A98B5D11F}" type="sibTrans" cxnId="{6FDAD1FB-4F68-47D4-839F-8C6B7A013F3E}">
      <dgm:prSet/>
      <dgm:spPr/>
      <dgm:t>
        <a:bodyPr/>
        <a:lstStyle/>
        <a:p>
          <a:endParaRPr lang="es-419"/>
        </a:p>
      </dgm:t>
    </dgm:pt>
    <dgm:pt modelId="{9A2E4D72-707E-47D6-9255-B8F82CB865C2}">
      <dgm:prSet/>
      <dgm:spPr/>
      <dgm:t>
        <a:bodyPr/>
        <a:lstStyle/>
        <a:p>
          <a:pPr algn="just"/>
          <a:r>
            <a:rPr lang="es-ES" dirty="0"/>
            <a:t>Identificar Paradas cercanas según la ubicación del usuario (App Móvil) mediante </a:t>
          </a:r>
          <a:r>
            <a:rPr lang="es-ES" dirty="0" err="1"/>
            <a:t>Queries</a:t>
          </a:r>
          <a:r>
            <a:rPr lang="es-ES" dirty="0"/>
            <a:t> Geográficos.</a:t>
          </a:r>
          <a:endParaRPr lang="en-US" dirty="0"/>
        </a:p>
      </dgm:t>
    </dgm:pt>
    <dgm:pt modelId="{FB34E2D2-33D6-4B26-8086-351380FA3E89}" type="parTrans" cxnId="{5876DA20-5989-4BBB-A40A-76A643258C1C}">
      <dgm:prSet/>
      <dgm:spPr/>
      <dgm:t>
        <a:bodyPr/>
        <a:lstStyle/>
        <a:p>
          <a:endParaRPr lang="es-419"/>
        </a:p>
      </dgm:t>
    </dgm:pt>
    <dgm:pt modelId="{D4DC6705-AF72-451F-8D0D-75D2BAA56DD1}" type="sibTrans" cxnId="{5876DA20-5989-4BBB-A40A-76A643258C1C}">
      <dgm:prSet/>
      <dgm:spPr/>
      <dgm:t>
        <a:bodyPr/>
        <a:lstStyle/>
        <a:p>
          <a:endParaRPr lang="es-419"/>
        </a:p>
      </dgm:t>
    </dgm:pt>
    <dgm:pt modelId="{C661EDA9-7FFC-4275-871A-D76A2D3291EF}">
      <dgm:prSet/>
      <dgm:spPr/>
      <dgm:t>
        <a:bodyPr/>
        <a:lstStyle/>
        <a:p>
          <a:pPr algn="just"/>
          <a:r>
            <a:rPr lang="es-ES" dirty="0"/>
            <a:t>Realizar el cálculo aproximado del tiempo que tardará un Bus en llegar a una determinada parada.</a:t>
          </a:r>
          <a:r>
            <a:rPr lang="x-none" dirty="0"/>
            <a:t>  </a:t>
          </a:r>
          <a:r>
            <a:rPr lang="en-US" dirty="0" err="1"/>
            <a:t>Optimizar</a:t>
          </a:r>
          <a:r>
            <a:rPr lang="en-US" dirty="0"/>
            <a:t>.</a:t>
          </a:r>
        </a:p>
      </dgm:t>
    </dgm:pt>
    <dgm:pt modelId="{150EC3D8-3891-470A-B816-1D940779A6AF}" type="parTrans" cxnId="{8EF4A8DC-AAEB-43F0-AD41-56BE277AACCD}">
      <dgm:prSet/>
      <dgm:spPr/>
      <dgm:t>
        <a:bodyPr/>
        <a:lstStyle/>
        <a:p>
          <a:endParaRPr lang="es-419"/>
        </a:p>
      </dgm:t>
    </dgm:pt>
    <dgm:pt modelId="{A54DAD8C-5DAA-4D94-876D-C512A5237AE6}" type="sibTrans" cxnId="{8EF4A8DC-AAEB-43F0-AD41-56BE277AACCD}">
      <dgm:prSet/>
      <dgm:spPr/>
      <dgm:t>
        <a:bodyPr/>
        <a:lstStyle/>
        <a:p>
          <a:endParaRPr lang="es-419"/>
        </a:p>
      </dgm:t>
    </dgm:pt>
    <dgm:pt modelId="{3C409471-BB27-46A6-8748-69342F247C77}" type="pres">
      <dgm:prSet presAssocID="{69CC7E09-BD4E-45E4-A948-2FD23CBF7C00}" presName="Name0" presStyleCnt="0">
        <dgm:presLayoutVars>
          <dgm:chMax val="7"/>
          <dgm:chPref val="7"/>
          <dgm:dir/>
        </dgm:presLayoutVars>
      </dgm:prSet>
      <dgm:spPr/>
    </dgm:pt>
    <dgm:pt modelId="{060F1739-2459-48C7-B502-ADBF4ED5B9AB}" type="pres">
      <dgm:prSet presAssocID="{69CC7E09-BD4E-45E4-A948-2FD23CBF7C00}" presName="Name1" presStyleCnt="0"/>
      <dgm:spPr/>
    </dgm:pt>
    <dgm:pt modelId="{63D7554C-E08C-4781-94DF-CB13D06B406B}" type="pres">
      <dgm:prSet presAssocID="{69CC7E09-BD4E-45E4-A948-2FD23CBF7C00}" presName="cycle" presStyleCnt="0"/>
      <dgm:spPr/>
    </dgm:pt>
    <dgm:pt modelId="{914FB9E4-C2FE-488E-848E-858203299163}" type="pres">
      <dgm:prSet presAssocID="{69CC7E09-BD4E-45E4-A948-2FD23CBF7C00}" presName="srcNode" presStyleLbl="node1" presStyleIdx="0" presStyleCnt="6"/>
      <dgm:spPr/>
    </dgm:pt>
    <dgm:pt modelId="{2B848264-26C7-4192-BDD4-373210F9B785}" type="pres">
      <dgm:prSet presAssocID="{69CC7E09-BD4E-45E4-A948-2FD23CBF7C00}" presName="conn" presStyleLbl="parChTrans1D2" presStyleIdx="0" presStyleCnt="1"/>
      <dgm:spPr/>
    </dgm:pt>
    <dgm:pt modelId="{90976201-4DC4-4593-9DF2-95579D311D01}" type="pres">
      <dgm:prSet presAssocID="{69CC7E09-BD4E-45E4-A948-2FD23CBF7C00}" presName="extraNode" presStyleLbl="node1" presStyleIdx="0" presStyleCnt="6"/>
      <dgm:spPr/>
    </dgm:pt>
    <dgm:pt modelId="{A73AC09B-A84F-420A-9163-76B70AFDA833}" type="pres">
      <dgm:prSet presAssocID="{69CC7E09-BD4E-45E4-A948-2FD23CBF7C00}" presName="dstNode" presStyleLbl="node1" presStyleIdx="0" presStyleCnt="6"/>
      <dgm:spPr/>
    </dgm:pt>
    <dgm:pt modelId="{5FCA2D9E-3D25-4312-82B2-D1CA75183905}" type="pres">
      <dgm:prSet presAssocID="{A42C5633-80E2-4778-8443-EEC8DECF99E3}" presName="text_1" presStyleLbl="node1" presStyleIdx="0" presStyleCnt="6">
        <dgm:presLayoutVars>
          <dgm:bulletEnabled val="1"/>
        </dgm:presLayoutVars>
      </dgm:prSet>
      <dgm:spPr/>
    </dgm:pt>
    <dgm:pt modelId="{F904384B-328B-4A02-8095-3D41E05438CE}" type="pres">
      <dgm:prSet presAssocID="{A42C5633-80E2-4778-8443-EEC8DECF99E3}" presName="accent_1" presStyleCnt="0"/>
      <dgm:spPr/>
    </dgm:pt>
    <dgm:pt modelId="{5FD1BF0F-72A2-4AE7-AA71-90464920C860}" type="pres">
      <dgm:prSet presAssocID="{A42C5633-80E2-4778-8443-EEC8DECF99E3}" presName="accentRepeatNode" presStyleLbl="solidFgAcc1" presStyleIdx="0" presStyleCnt="6" custScaleX="114794" custScaleY="115495"/>
      <dgm:spPr>
        <a:prstGeom prst="flowChartAlternateProcess">
          <a:avLst/>
        </a:prstGeom>
        <a:blipFill rotWithShape="0">
          <a:blip xmlns:r="http://schemas.openxmlformats.org/officeDocument/2006/relationships" r:embed="rId1"/>
          <a:srcRect/>
          <a:stretch>
            <a:fillRect t="-3000" b="-3000"/>
          </a:stretch>
        </a:blipFill>
      </dgm:spPr>
    </dgm:pt>
    <dgm:pt modelId="{71FB5051-D005-4C47-83C0-BA44A5F48A07}" type="pres">
      <dgm:prSet presAssocID="{E839005B-CBB3-4970-8CE3-0DA7FAF9F07B}" presName="text_2" presStyleLbl="node1" presStyleIdx="1" presStyleCnt="6">
        <dgm:presLayoutVars>
          <dgm:bulletEnabled val="1"/>
        </dgm:presLayoutVars>
      </dgm:prSet>
      <dgm:spPr/>
    </dgm:pt>
    <dgm:pt modelId="{E09A7337-C914-46BE-A334-EE0B64C0C599}" type="pres">
      <dgm:prSet presAssocID="{E839005B-CBB3-4970-8CE3-0DA7FAF9F07B}" presName="accent_2" presStyleCnt="0"/>
      <dgm:spPr/>
    </dgm:pt>
    <dgm:pt modelId="{DB7B18A1-8A10-4BB7-A51D-088A84A16FED}" type="pres">
      <dgm:prSet presAssocID="{E839005B-CBB3-4970-8CE3-0DA7FAF9F07B}" presName="accentRepeatNode" presStyleLbl="solidFgAcc1" presStyleIdx="1" presStyleCnt="6" custScaleX="115151" custScaleY="115556"/>
      <dgm:spPr>
        <a:prstGeom prst="flowChartAlternateProcess">
          <a:avLst/>
        </a:prstGeom>
        <a:blipFill rotWithShape="0">
          <a:blip xmlns:r="http://schemas.openxmlformats.org/officeDocument/2006/relationships" r:embed="rId2"/>
          <a:srcRect/>
          <a:stretch>
            <a:fillRect l="-39000" r="-39000"/>
          </a:stretch>
        </a:blipFill>
      </dgm:spPr>
    </dgm:pt>
    <dgm:pt modelId="{B36F0222-D41B-47D7-AE42-D36482F9BDD9}" type="pres">
      <dgm:prSet presAssocID="{A9F4D922-FD35-4CF4-B741-A8A8EE69E9BE}" presName="text_3" presStyleLbl="node1" presStyleIdx="2" presStyleCnt="6">
        <dgm:presLayoutVars>
          <dgm:bulletEnabled val="1"/>
        </dgm:presLayoutVars>
      </dgm:prSet>
      <dgm:spPr/>
    </dgm:pt>
    <dgm:pt modelId="{CDEEE42E-1F8D-4D2F-A280-6BAA7ECE522F}" type="pres">
      <dgm:prSet presAssocID="{A9F4D922-FD35-4CF4-B741-A8A8EE69E9BE}" presName="accent_3" presStyleCnt="0"/>
      <dgm:spPr/>
    </dgm:pt>
    <dgm:pt modelId="{D2BA41B8-6277-4DC8-BF1C-BBEF5A9038FE}" type="pres">
      <dgm:prSet presAssocID="{A9F4D922-FD35-4CF4-B741-A8A8EE69E9BE}" presName="accentRepeatNode" presStyleLbl="solidFgAcc1" presStyleIdx="2" presStyleCnt="6" custScaleX="115556" custScaleY="115556"/>
      <dgm:spPr>
        <a:xfrm>
          <a:off x="1014457" y="2397134"/>
          <a:ext cx="887877" cy="887877"/>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gm:spPr>
    </dgm:pt>
    <dgm:pt modelId="{C4359820-655A-4C4D-BA57-28AF6E3C1A28}" type="pres">
      <dgm:prSet presAssocID="{12C5091B-4762-407A-B886-74ECEAF278A5}" presName="text_4" presStyleLbl="node1" presStyleIdx="3" presStyleCnt="6">
        <dgm:presLayoutVars>
          <dgm:bulletEnabled val="1"/>
        </dgm:presLayoutVars>
      </dgm:prSet>
      <dgm:spPr/>
    </dgm:pt>
    <dgm:pt modelId="{3802714F-3215-4AA2-8127-A397ED22FEC0}" type="pres">
      <dgm:prSet presAssocID="{12C5091B-4762-407A-B886-74ECEAF278A5}" presName="accent_4" presStyleCnt="0"/>
      <dgm:spPr/>
    </dgm:pt>
    <dgm:pt modelId="{467F6063-EA98-42F7-81A6-C16728E52BE6}" type="pres">
      <dgm:prSet presAssocID="{12C5091B-4762-407A-B886-74ECEAF278A5}" presName="accentRepeatNode" presStyleLbl="solidFgAcc1" presStyleIdx="3" presStyleCnt="6" custScaleX="115556" custScaleY="115556"/>
      <dgm:spPr>
        <a:prstGeom prst="flowChartAlternateProcess">
          <a:avLst/>
        </a:prstGeom>
        <a:blipFill rotWithShape="0">
          <a:blip xmlns:r="http://schemas.openxmlformats.org/officeDocument/2006/relationships" r:embed="rId4"/>
          <a:srcRect/>
          <a:stretch>
            <a:fillRect l="-39000" r="-39000"/>
          </a:stretch>
        </a:blipFill>
      </dgm:spPr>
    </dgm:pt>
    <dgm:pt modelId="{D948B2F3-333F-4BF1-B744-15DE83DEB919}" type="pres">
      <dgm:prSet presAssocID="{9A2E4D72-707E-47D6-9255-B8F82CB865C2}" presName="text_5" presStyleLbl="node1" presStyleIdx="4" presStyleCnt="6">
        <dgm:presLayoutVars>
          <dgm:bulletEnabled val="1"/>
        </dgm:presLayoutVars>
      </dgm:prSet>
      <dgm:spPr/>
    </dgm:pt>
    <dgm:pt modelId="{D15FA4EB-C9EF-4703-B116-06BAE2B848AC}" type="pres">
      <dgm:prSet presAssocID="{9A2E4D72-707E-47D6-9255-B8F82CB865C2}" presName="accent_5" presStyleCnt="0"/>
      <dgm:spPr/>
    </dgm:pt>
    <dgm:pt modelId="{E0A597EC-5C63-4736-A832-1FB28E5B06D0}" type="pres">
      <dgm:prSet presAssocID="{9A2E4D72-707E-47D6-9255-B8F82CB865C2}" presName="accentRepeatNode" presStyleLbl="solidFgAcc1" presStyleIdx="4" presStyleCnt="6" custScaleX="115556" custScaleY="115556" custLinFactNeighborX="-3258" custLinFactNeighborY="1088"/>
      <dgm:spPr>
        <a:prstGeom prst="roundRect">
          <a:avLst/>
        </a:prstGeom>
        <a:blipFill rotWithShape="0">
          <a:blip xmlns:r="http://schemas.openxmlformats.org/officeDocument/2006/relationships" r:embed="rId5"/>
          <a:srcRect/>
          <a:stretch>
            <a:fillRect l="-21000" r="-21000"/>
          </a:stretch>
        </a:blipFill>
      </dgm:spPr>
    </dgm:pt>
    <dgm:pt modelId="{30EE0916-453A-4CB8-BE46-6544C8F1A577}" type="pres">
      <dgm:prSet presAssocID="{C661EDA9-7FFC-4275-871A-D76A2D3291EF}" presName="text_6" presStyleLbl="node1" presStyleIdx="5" presStyleCnt="6">
        <dgm:presLayoutVars>
          <dgm:bulletEnabled val="1"/>
        </dgm:presLayoutVars>
      </dgm:prSet>
      <dgm:spPr/>
    </dgm:pt>
    <dgm:pt modelId="{C99EE1F7-BEC7-44CD-97EC-7FFE89AB25B0}" type="pres">
      <dgm:prSet presAssocID="{C661EDA9-7FFC-4275-871A-D76A2D3291EF}" presName="accent_6" presStyleCnt="0"/>
      <dgm:spPr/>
    </dgm:pt>
    <dgm:pt modelId="{5A1C2E6E-80FD-495A-998A-18E66AA25D4E}" type="pres">
      <dgm:prSet presAssocID="{C661EDA9-7FFC-4275-871A-D76A2D3291EF}" presName="accentRepeatNode" presStyleLbl="solidFgAcc1" presStyleIdx="5" presStyleCnt="6" custScaleX="115556" custScaleY="115556"/>
      <dgm:spPr>
        <a:prstGeom prst="flowChartAlternateProcess">
          <a:avLst/>
        </a:prstGeom>
        <a:blipFill rotWithShape="0">
          <a:blip xmlns:r="http://schemas.openxmlformats.org/officeDocument/2006/relationships" r:embed="rId6"/>
          <a:srcRect/>
          <a:stretch>
            <a:fillRect l="-21000" r="-21000"/>
          </a:stretch>
        </a:blipFill>
      </dgm:spPr>
    </dgm:pt>
  </dgm:ptLst>
  <dgm:cxnLst>
    <dgm:cxn modelId="{74A19B03-B957-4A56-BB5F-27619C5FF2FE}" type="presOf" srcId="{C529D3D1-C822-429C-A059-AC45A5B6D7C8}" destId="{2B848264-26C7-4192-BDD4-373210F9B785}" srcOrd="0" destOrd="0" presId="urn:microsoft.com/office/officeart/2008/layout/VerticalCurvedList"/>
    <dgm:cxn modelId="{5876DA20-5989-4BBB-A40A-76A643258C1C}" srcId="{69CC7E09-BD4E-45E4-A948-2FD23CBF7C00}" destId="{9A2E4D72-707E-47D6-9255-B8F82CB865C2}" srcOrd="4" destOrd="0" parTransId="{FB34E2D2-33D6-4B26-8086-351380FA3E89}" sibTransId="{D4DC6705-AF72-451F-8D0D-75D2BAA56DD1}"/>
    <dgm:cxn modelId="{917C0736-F965-41DD-8679-AF9F32D6BF05}" type="presOf" srcId="{C661EDA9-7FFC-4275-871A-D76A2D3291EF}" destId="{30EE0916-453A-4CB8-BE46-6544C8F1A577}" srcOrd="0" destOrd="0" presId="urn:microsoft.com/office/officeart/2008/layout/VerticalCurvedList"/>
    <dgm:cxn modelId="{B8F87A55-C601-49AA-ACD4-2D15BBA6D633}" type="presOf" srcId="{E839005B-CBB3-4970-8CE3-0DA7FAF9F07B}" destId="{71FB5051-D005-4C47-83C0-BA44A5F48A07}" srcOrd="0" destOrd="0" presId="urn:microsoft.com/office/officeart/2008/layout/VerticalCurvedList"/>
    <dgm:cxn modelId="{6A43E9A4-CE3A-4E9B-82B2-4C77413D3457}" type="presOf" srcId="{A42C5633-80E2-4778-8443-EEC8DECF99E3}" destId="{5FCA2D9E-3D25-4312-82B2-D1CA75183905}" srcOrd="0" destOrd="0" presId="urn:microsoft.com/office/officeart/2008/layout/VerticalCurvedList"/>
    <dgm:cxn modelId="{C6A7FBC3-04F6-461F-9DE1-B01D380AA15B}" srcId="{69CC7E09-BD4E-45E4-A948-2FD23CBF7C00}" destId="{E839005B-CBB3-4970-8CE3-0DA7FAF9F07B}" srcOrd="1" destOrd="0" parTransId="{06055EDE-92A4-4D9A-A27D-6AE45F5DD489}" sibTransId="{638ABECD-B1C9-430D-81DD-F3BD856F30F2}"/>
    <dgm:cxn modelId="{FD862FCE-7C9E-48ED-96A1-1D48B3CDA871}" srcId="{69CC7E09-BD4E-45E4-A948-2FD23CBF7C00}" destId="{A9F4D922-FD35-4CF4-B741-A8A8EE69E9BE}" srcOrd="2" destOrd="0" parTransId="{D58FEB2D-B37D-4BDC-ACF0-C6B8CF1F817B}" sibTransId="{B485182F-A560-4476-8C69-DEAD1F333015}"/>
    <dgm:cxn modelId="{785368DB-1696-4112-95BB-0BE1B77E2B0D}" type="presOf" srcId="{69CC7E09-BD4E-45E4-A948-2FD23CBF7C00}" destId="{3C409471-BB27-46A6-8748-69342F247C77}" srcOrd="0" destOrd="0" presId="urn:microsoft.com/office/officeart/2008/layout/VerticalCurvedList"/>
    <dgm:cxn modelId="{8EF4A8DC-AAEB-43F0-AD41-56BE277AACCD}" srcId="{69CC7E09-BD4E-45E4-A948-2FD23CBF7C00}" destId="{C661EDA9-7FFC-4275-871A-D76A2D3291EF}" srcOrd="5" destOrd="0" parTransId="{150EC3D8-3891-470A-B816-1D940779A6AF}" sibTransId="{A54DAD8C-5DAA-4D94-876D-C512A5237AE6}"/>
    <dgm:cxn modelId="{B7E50EE2-3795-4651-9387-6F89189FA2CC}" type="presOf" srcId="{9A2E4D72-707E-47D6-9255-B8F82CB865C2}" destId="{D948B2F3-333F-4BF1-B744-15DE83DEB919}" srcOrd="0" destOrd="0" presId="urn:microsoft.com/office/officeart/2008/layout/VerticalCurvedList"/>
    <dgm:cxn modelId="{065BEBEF-BA4F-4CF6-BF2F-984F13F02528}" srcId="{69CC7E09-BD4E-45E4-A948-2FD23CBF7C00}" destId="{A42C5633-80E2-4778-8443-EEC8DECF99E3}" srcOrd="0" destOrd="0" parTransId="{9D06353C-AE94-4E1A-A744-B6136DF0C2AD}" sibTransId="{C529D3D1-C822-429C-A059-AC45A5B6D7C8}"/>
    <dgm:cxn modelId="{F48D3EF9-9651-48BC-9410-7E4C82259661}" type="presOf" srcId="{12C5091B-4762-407A-B886-74ECEAF278A5}" destId="{C4359820-655A-4C4D-BA57-28AF6E3C1A28}" srcOrd="0" destOrd="0" presId="urn:microsoft.com/office/officeart/2008/layout/VerticalCurvedList"/>
    <dgm:cxn modelId="{6FDAD1FB-4F68-47D4-839F-8C6B7A013F3E}" srcId="{69CC7E09-BD4E-45E4-A948-2FD23CBF7C00}" destId="{12C5091B-4762-407A-B886-74ECEAF278A5}" srcOrd="3" destOrd="0" parTransId="{2C114C77-D333-4A0B-9332-0607684B565E}" sibTransId="{12807D3F-E9A3-40B3-AA96-3F4A98B5D11F}"/>
    <dgm:cxn modelId="{0C0266FE-7505-45B3-AF59-A020EDA2EECF}" type="presOf" srcId="{A9F4D922-FD35-4CF4-B741-A8A8EE69E9BE}" destId="{B36F0222-D41B-47D7-AE42-D36482F9BDD9}" srcOrd="0" destOrd="0" presId="urn:microsoft.com/office/officeart/2008/layout/VerticalCurvedList"/>
    <dgm:cxn modelId="{A62D5E06-95A1-4053-AE06-F0DDC8699CD4}" type="presParOf" srcId="{3C409471-BB27-46A6-8748-69342F247C77}" destId="{060F1739-2459-48C7-B502-ADBF4ED5B9AB}" srcOrd="0" destOrd="0" presId="urn:microsoft.com/office/officeart/2008/layout/VerticalCurvedList"/>
    <dgm:cxn modelId="{22AFA128-BF13-4212-B4CF-480247BA31BF}" type="presParOf" srcId="{060F1739-2459-48C7-B502-ADBF4ED5B9AB}" destId="{63D7554C-E08C-4781-94DF-CB13D06B406B}" srcOrd="0" destOrd="0" presId="urn:microsoft.com/office/officeart/2008/layout/VerticalCurvedList"/>
    <dgm:cxn modelId="{9D4CDE9D-B53A-449D-A2E8-89175A5ECC50}" type="presParOf" srcId="{63D7554C-E08C-4781-94DF-CB13D06B406B}" destId="{914FB9E4-C2FE-488E-848E-858203299163}" srcOrd="0" destOrd="0" presId="urn:microsoft.com/office/officeart/2008/layout/VerticalCurvedList"/>
    <dgm:cxn modelId="{E4C20EC4-7F9B-4774-BFA5-4F405F8AF22A}" type="presParOf" srcId="{63D7554C-E08C-4781-94DF-CB13D06B406B}" destId="{2B848264-26C7-4192-BDD4-373210F9B785}" srcOrd="1" destOrd="0" presId="urn:microsoft.com/office/officeart/2008/layout/VerticalCurvedList"/>
    <dgm:cxn modelId="{EAFCE65F-6E59-4BCE-9060-69AE0192961D}" type="presParOf" srcId="{63D7554C-E08C-4781-94DF-CB13D06B406B}" destId="{90976201-4DC4-4593-9DF2-95579D311D01}" srcOrd="2" destOrd="0" presId="urn:microsoft.com/office/officeart/2008/layout/VerticalCurvedList"/>
    <dgm:cxn modelId="{AABD834A-7261-4FA7-8F74-29137E4C64C4}" type="presParOf" srcId="{63D7554C-E08C-4781-94DF-CB13D06B406B}" destId="{A73AC09B-A84F-420A-9163-76B70AFDA833}" srcOrd="3" destOrd="0" presId="urn:microsoft.com/office/officeart/2008/layout/VerticalCurvedList"/>
    <dgm:cxn modelId="{489CAF76-6178-4C33-B7D1-C63CEBE24356}" type="presParOf" srcId="{060F1739-2459-48C7-B502-ADBF4ED5B9AB}" destId="{5FCA2D9E-3D25-4312-82B2-D1CA75183905}" srcOrd="1" destOrd="0" presId="urn:microsoft.com/office/officeart/2008/layout/VerticalCurvedList"/>
    <dgm:cxn modelId="{9FF3B058-2F62-499C-8D34-B21A6A8F1A69}" type="presParOf" srcId="{060F1739-2459-48C7-B502-ADBF4ED5B9AB}" destId="{F904384B-328B-4A02-8095-3D41E05438CE}" srcOrd="2" destOrd="0" presId="urn:microsoft.com/office/officeart/2008/layout/VerticalCurvedList"/>
    <dgm:cxn modelId="{0A7D127E-42BC-415D-8A9E-C4A8CD7E270A}" type="presParOf" srcId="{F904384B-328B-4A02-8095-3D41E05438CE}" destId="{5FD1BF0F-72A2-4AE7-AA71-90464920C860}" srcOrd="0" destOrd="0" presId="urn:microsoft.com/office/officeart/2008/layout/VerticalCurvedList"/>
    <dgm:cxn modelId="{1DF19855-4976-416A-B485-866522B6F530}" type="presParOf" srcId="{060F1739-2459-48C7-B502-ADBF4ED5B9AB}" destId="{71FB5051-D005-4C47-83C0-BA44A5F48A07}" srcOrd="3" destOrd="0" presId="urn:microsoft.com/office/officeart/2008/layout/VerticalCurvedList"/>
    <dgm:cxn modelId="{465E54B8-91CA-4775-89F5-E88523B2B2BE}" type="presParOf" srcId="{060F1739-2459-48C7-B502-ADBF4ED5B9AB}" destId="{E09A7337-C914-46BE-A334-EE0B64C0C599}" srcOrd="4" destOrd="0" presId="urn:microsoft.com/office/officeart/2008/layout/VerticalCurvedList"/>
    <dgm:cxn modelId="{F06EEAAF-99A2-473D-B075-18B5573CB2BF}" type="presParOf" srcId="{E09A7337-C914-46BE-A334-EE0B64C0C599}" destId="{DB7B18A1-8A10-4BB7-A51D-088A84A16FED}" srcOrd="0" destOrd="0" presId="urn:microsoft.com/office/officeart/2008/layout/VerticalCurvedList"/>
    <dgm:cxn modelId="{6552D0A5-F3F3-46D0-AD1B-9DA0935895B7}" type="presParOf" srcId="{060F1739-2459-48C7-B502-ADBF4ED5B9AB}" destId="{B36F0222-D41B-47D7-AE42-D36482F9BDD9}" srcOrd="5" destOrd="0" presId="urn:microsoft.com/office/officeart/2008/layout/VerticalCurvedList"/>
    <dgm:cxn modelId="{DB69BE9E-E3BC-427A-8D1D-ABD50009B786}" type="presParOf" srcId="{060F1739-2459-48C7-B502-ADBF4ED5B9AB}" destId="{CDEEE42E-1F8D-4D2F-A280-6BAA7ECE522F}" srcOrd="6" destOrd="0" presId="urn:microsoft.com/office/officeart/2008/layout/VerticalCurvedList"/>
    <dgm:cxn modelId="{F9B888C2-8120-429F-B035-23ACCA80D3E6}" type="presParOf" srcId="{CDEEE42E-1F8D-4D2F-A280-6BAA7ECE522F}" destId="{D2BA41B8-6277-4DC8-BF1C-BBEF5A9038FE}" srcOrd="0" destOrd="0" presId="urn:microsoft.com/office/officeart/2008/layout/VerticalCurvedList"/>
    <dgm:cxn modelId="{54211D3F-765B-4480-96D3-3F69F31123A8}" type="presParOf" srcId="{060F1739-2459-48C7-B502-ADBF4ED5B9AB}" destId="{C4359820-655A-4C4D-BA57-28AF6E3C1A28}" srcOrd="7" destOrd="0" presId="urn:microsoft.com/office/officeart/2008/layout/VerticalCurvedList"/>
    <dgm:cxn modelId="{DB3154D0-D749-4096-B1D9-3075D8C8B05C}" type="presParOf" srcId="{060F1739-2459-48C7-B502-ADBF4ED5B9AB}" destId="{3802714F-3215-4AA2-8127-A397ED22FEC0}" srcOrd="8" destOrd="0" presId="urn:microsoft.com/office/officeart/2008/layout/VerticalCurvedList"/>
    <dgm:cxn modelId="{76B62506-1163-4A60-A796-B18C167443F1}" type="presParOf" srcId="{3802714F-3215-4AA2-8127-A397ED22FEC0}" destId="{467F6063-EA98-42F7-81A6-C16728E52BE6}" srcOrd="0" destOrd="0" presId="urn:microsoft.com/office/officeart/2008/layout/VerticalCurvedList"/>
    <dgm:cxn modelId="{D01E4AA7-745A-48A1-A385-9A85EB86432E}" type="presParOf" srcId="{060F1739-2459-48C7-B502-ADBF4ED5B9AB}" destId="{D948B2F3-333F-4BF1-B744-15DE83DEB919}" srcOrd="9" destOrd="0" presId="urn:microsoft.com/office/officeart/2008/layout/VerticalCurvedList"/>
    <dgm:cxn modelId="{7517F586-1005-46A6-8C77-16BD1ABEC6BA}" type="presParOf" srcId="{060F1739-2459-48C7-B502-ADBF4ED5B9AB}" destId="{D15FA4EB-C9EF-4703-B116-06BAE2B848AC}" srcOrd="10" destOrd="0" presId="urn:microsoft.com/office/officeart/2008/layout/VerticalCurvedList"/>
    <dgm:cxn modelId="{97795879-9A3E-4383-963D-D75E4F80EEAE}" type="presParOf" srcId="{D15FA4EB-C9EF-4703-B116-06BAE2B848AC}" destId="{E0A597EC-5C63-4736-A832-1FB28E5B06D0}" srcOrd="0" destOrd="0" presId="urn:microsoft.com/office/officeart/2008/layout/VerticalCurvedList"/>
    <dgm:cxn modelId="{52487B12-1676-4F7D-89A6-7290D05C47C2}" type="presParOf" srcId="{060F1739-2459-48C7-B502-ADBF4ED5B9AB}" destId="{30EE0916-453A-4CB8-BE46-6544C8F1A577}" srcOrd="11" destOrd="0" presId="urn:microsoft.com/office/officeart/2008/layout/VerticalCurvedList"/>
    <dgm:cxn modelId="{EE4EAF20-AAD0-4317-B954-E8B81300D634}" type="presParOf" srcId="{060F1739-2459-48C7-B502-ADBF4ED5B9AB}" destId="{C99EE1F7-BEC7-44CD-97EC-7FFE89AB25B0}" srcOrd="12" destOrd="0" presId="urn:microsoft.com/office/officeart/2008/layout/VerticalCurvedList"/>
    <dgm:cxn modelId="{2FE1A786-2769-41F5-A1B4-261932DA5B77}" type="presParOf" srcId="{C99EE1F7-BEC7-44CD-97EC-7FFE89AB25B0}" destId="{5A1C2E6E-80FD-495A-998A-18E66AA25D4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E7CD4-C31D-4E4B-83F9-CAD8B98DCA00}" type="doc">
      <dgm:prSet loTypeId="urn:microsoft.com/office/officeart/2009/3/layout/StepUpProcess" loCatId="process" qsTypeId="urn:microsoft.com/office/officeart/2005/8/quickstyle/simple5" qsCatId="simple" csTypeId="urn:microsoft.com/office/officeart/2005/8/colors/colorful5" csCatId="colorful" phldr="1"/>
      <dgm:spPr/>
      <dgm:t>
        <a:bodyPr/>
        <a:lstStyle/>
        <a:p>
          <a:endParaRPr lang="en-US"/>
        </a:p>
      </dgm:t>
    </dgm:pt>
    <dgm:pt modelId="{459599F2-6A71-4D8B-8D3B-AFC33EBBFAE4}">
      <dgm:prSet/>
      <dgm:spPr/>
      <dgm:t>
        <a:bodyPr/>
        <a:lstStyle/>
        <a:p>
          <a:r>
            <a:rPr lang="es-ES"/>
            <a:t>Enfocarse en la Demanda</a:t>
          </a:r>
          <a:endParaRPr lang="en-US"/>
        </a:p>
      </dgm:t>
    </dgm:pt>
    <dgm:pt modelId="{8CA6FD23-9AAF-46BB-B8BB-0F64C24163C4}" type="parTrans" cxnId="{E32B00FE-BEBC-441C-95C0-98DF59A6031F}">
      <dgm:prSet/>
      <dgm:spPr/>
      <dgm:t>
        <a:bodyPr/>
        <a:lstStyle/>
        <a:p>
          <a:endParaRPr lang="en-US"/>
        </a:p>
      </dgm:t>
    </dgm:pt>
    <dgm:pt modelId="{C377416F-EF4D-4076-91AD-5798264B5D6A}" type="sibTrans" cxnId="{E32B00FE-BEBC-441C-95C0-98DF59A6031F}">
      <dgm:prSet phldrT="01" phldr="0"/>
      <dgm:spPr/>
    </dgm:pt>
    <dgm:pt modelId="{88D496DE-F66B-4E64-944D-7B0436D49492}">
      <dgm:prSet/>
      <dgm:spPr/>
      <dgm:t>
        <a:bodyPr/>
        <a:lstStyle/>
        <a:p>
          <a:r>
            <a:rPr lang="es-ES"/>
            <a:t>Uso de las TICs.</a:t>
          </a:r>
          <a:endParaRPr lang="en-US"/>
        </a:p>
      </dgm:t>
    </dgm:pt>
    <dgm:pt modelId="{FE1AE537-6FD2-4B1F-9CDF-EDCB5FE07C83}" type="parTrans" cxnId="{472BF568-2106-4C56-9D63-3753F903DD97}">
      <dgm:prSet/>
      <dgm:spPr/>
      <dgm:t>
        <a:bodyPr/>
        <a:lstStyle/>
        <a:p>
          <a:endParaRPr lang="en-US"/>
        </a:p>
      </dgm:t>
    </dgm:pt>
    <dgm:pt modelId="{22907428-1981-4A34-8F0C-023E85AB2A4A}" type="sibTrans" cxnId="{472BF568-2106-4C56-9D63-3753F903DD97}">
      <dgm:prSet phldrT="02" phldr="0"/>
      <dgm:spPr/>
    </dgm:pt>
    <dgm:pt modelId="{A49D7841-947F-479A-921D-55827B943EFE}">
      <dgm:prSet/>
      <dgm:spPr/>
      <dgm:t>
        <a:bodyPr/>
        <a:lstStyle/>
        <a:p>
          <a:r>
            <a:rPr lang="es-ES" dirty="0"/>
            <a:t>Coordinación de políticas ambientales y coordinación institucional.</a:t>
          </a:r>
          <a:endParaRPr lang="en-US" dirty="0"/>
        </a:p>
      </dgm:t>
    </dgm:pt>
    <dgm:pt modelId="{9C1D6FF6-355D-4B86-AD3E-1142DD60D120}" type="parTrans" cxnId="{9B7671CD-B551-4588-95EC-DFD9802BB5A1}">
      <dgm:prSet/>
      <dgm:spPr/>
      <dgm:t>
        <a:bodyPr/>
        <a:lstStyle/>
        <a:p>
          <a:endParaRPr lang="en-US"/>
        </a:p>
      </dgm:t>
    </dgm:pt>
    <dgm:pt modelId="{30C1D488-57FA-44DC-BBD8-72B76FB42007}" type="sibTrans" cxnId="{9B7671CD-B551-4588-95EC-DFD9802BB5A1}">
      <dgm:prSet phldrT="03" phldr="0"/>
      <dgm:spPr/>
    </dgm:pt>
    <dgm:pt modelId="{1900BDB9-C29D-4C36-9D0A-9EA6CA21080F}" type="pres">
      <dgm:prSet presAssocID="{826E7CD4-C31D-4E4B-83F9-CAD8B98DCA00}" presName="rootnode" presStyleCnt="0">
        <dgm:presLayoutVars>
          <dgm:chMax/>
          <dgm:chPref/>
          <dgm:dir/>
          <dgm:animLvl val="lvl"/>
        </dgm:presLayoutVars>
      </dgm:prSet>
      <dgm:spPr/>
    </dgm:pt>
    <dgm:pt modelId="{58ED65C8-FF69-4A26-9BB1-89E1D5618CF4}" type="pres">
      <dgm:prSet presAssocID="{459599F2-6A71-4D8B-8D3B-AFC33EBBFAE4}" presName="composite" presStyleCnt="0"/>
      <dgm:spPr/>
    </dgm:pt>
    <dgm:pt modelId="{2B5D1901-D00C-4EFB-9EC6-588DA842142A}" type="pres">
      <dgm:prSet presAssocID="{459599F2-6A71-4D8B-8D3B-AFC33EBBFAE4}" presName="LShape" presStyleLbl="alignNode1" presStyleIdx="0" presStyleCnt="5"/>
      <dgm:spPr/>
    </dgm:pt>
    <dgm:pt modelId="{5AC41F95-1B87-4FCC-89D1-CDB5DA5CF44E}" type="pres">
      <dgm:prSet presAssocID="{459599F2-6A71-4D8B-8D3B-AFC33EBBFAE4}" presName="ParentText" presStyleLbl="revTx" presStyleIdx="0" presStyleCnt="3">
        <dgm:presLayoutVars>
          <dgm:chMax val="0"/>
          <dgm:chPref val="0"/>
          <dgm:bulletEnabled val="1"/>
        </dgm:presLayoutVars>
      </dgm:prSet>
      <dgm:spPr/>
    </dgm:pt>
    <dgm:pt modelId="{41D56A95-D02A-4072-A20A-08699002BA87}" type="pres">
      <dgm:prSet presAssocID="{459599F2-6A71-4D8B-8D3B-AFC33EBBFAE4}" presName="Triangle" presStyleLbl="alignNode1" presStyleIdx="1" presStyleCnt="5"/>
      <dgm:spPr/>
    </dgm:pt>
    <dgm:pt modelId="{7B601E41-7454-4D32-A754-04B0A73E1775}" type="pres">
      <dgm:prSet presAssocID="{C377416F-EF4D-4076-91AD-5798264B5D6A}" presName="sibTrans" presStyleCnt="0"/>
      <dgm:spPr/>
    </dgm:pt>
    <dgm:pt modelId="{69341427-1FE1-43AF-9967-E8A4A0C914A3}" type="pres">
      <dgm:prSet presAssocID="{C377416F-EF4D-4076-91AD-5798264B5D6A}" presName="space" presStyleCnt="0"/>
      <dgm:spPr/>
    </dgm:pt>
    <dgm:pt modelId="{8C1CB09F-BC10-4B53-84CA-B9951B26A3E9}" type="pres">
      <dgm:prSet presAssocID="{88D496DE-F66B-4E64-944D-7B0436D49492}" presName="composite" presStyleCnt="0"/>
      <dgm:spPr/>
    </dgm:pt>
    <dgm:pt modelId="{E68C281D-91F9-42C6-8D9C-E9B86553AF6E}" type="pres">
      <dgm:prSet presAssocID="{88D496DE-F66B-4E64-944D-7B0436D49492}" presName="LShape" presStyleLbl="alignNode1" presStyleIdx="2" presStyleCnt="5"/>
      <dgm:spPr/>
    </dgm:pt>
    <dgm:pt modelId="{2AA1F666-E52D-41D0-9A5E-9761F7C3DBCA}" type="pres">
      <dgm:prSet presAssocID="{88D496DE-F66B-4E64-944D-7B0436D49492}" presName="ParentText" presStyleLbl="revTx" presStyleIdx="1" presStyleCnt="3">
        <dgm:presLayoutVars>
          <dgm:chMax val="0"/>
          <dgm:chPref val="0"/>
          <dgm:bulletEnabled val="1"/>
        </dgm:presLayoutVars>
      </dgm:prSet>
      <dgm:spPr/>
    </dgm:pt>
    <dgm:pt modelId="{696F6B5E-FD3E-4B88-B2A9-63C4D830041F}" type="pres">
      <dgm:prSet presAssocID="{88D496DE-F66B-4E64-944D-7B0436D49492}" presName="Triangle" presStyleLbl="alignNode1" presStyleIdx="3" presStyleCnt="5"/>
      <dgm:spPr/>
    </dgm:pt>
    <dgm:pt modelId="{98E3D301-AE8A-4372-8F07-30392EBB856E}" type="pres">
      <dgm:prSet presAssocID="{22907428-1981-4A34-8F0C-023E85AB2A4A}" presName="sibTrans" presStyleCnt="0"/>
      <dgm:spPr/>
    </dgm:pt>
    <dgm:pt modelId="{6C5BE364-F189-4329-A470-491B333495D4}" type="pres">
      <dgm:prSet presAssocID="{22907428-1981-4A34-8F0C-023E85AB2A4A}" presName="space" presStyleCnt="0"/>
      <dgm:spPr/>
    </dgm:pt>
    <dgm:pt modelId="{3FE26519-06E7-4210-A1DE-8CCA9F3676EC}" type="pres">
      <dgm:prSet presAssocID="{A49D7841-947F-479A-921D-55827B943EFE}" presName="composite" presStyleCnt="0"/>
      <dgm:spPr/>
    </dgm:pt>
    <dgm:pt modelId="{6E2B2739-2BCF-49E1-8F6E-C2D6CC1A630F}" type="pres">
      <dgm:prSet presAssocID="{A49D7841-947F-479A-921D-55827B943EFE}" presName="LShape" presStyleLbl="alignNode1" presStyleIdx="4" presStyleCnt="5"/>
      <dgm:spPr/>
    </dgm:pt>
    <dgm:pt modelId="{66317DB9-6ECA-4CD4-8F53-C843716FBFBD}" type="pres">
      <dgm:prSet presAssocID="{A49D7841-947F-479A-921D-55827B943EFE}" presName="ParentText" presStyleLbl="revTx" presStyleIdx="2" presStyleCnt="3">
        <dgm:presLayoutVars>
          <dgm:chMax val="0"/>
          <dgm:chPref val="0"/>
          <dgm:bulletEnabled val="1"/>
        </dgm:presLayoutVars>
      </dgm:prSet>
      <dgm:spPr/>
    </dgm:pt>
  </dgm:ptLst>
  <dgm:cxnLst>
    <dgm:cxn modelId="{472BF568-2106-4C56-9D63-3753F903DD97}" srcId="{826E7CD4-C31D-4E4B-83F9-CAD8B98DCA00}" destId="{88D496DE-F66B-4E64-944D-7B0436D49492}" srcOrd="1" destOrd="0" parTransId="{FE1AE537-6FD2-4B1F-9CDF-EDCB5FE07C83}" sibTransId="{22907428-1981-4A34-8F0C-023E85AB2A4A}"/>
    <dgm:cxn modelId="{9F449456-967A-489D-9D17-724788B253C3}" type="presOf" srcId="{A49D7841-947F-479A-921D-55827B943EFE}" destId="{66317DB9-6ECA-4CD4-8F53-C843716FBFBD}" srcOrd="0" destOrd="0" presId="urn:microsoft.com/office/officeart/2009/3/layout/StepUpProcess"/>
    <dgm:cxn modelId="{B68B94A2-E336-4D58-AE14-B517789B754E}" type="presOf" srcId="{826E7CD4-C31D-4E4B-83F9-CAD8B98DCA00}" destId="{1900BDB9-C29D-4C36-9D0A-9EA6CA21080F}" srcOrd="0" destOrd="0" presId="urn:microsoft.com/office/officeart/2009/3/layout/StepUpProcess"/>
    <dgm:cxn modelId="{9B7671CD-B551-4588-95EC-DFD9802BB5A1}" srcId="{826E7CD4-C31D-4E4B-83F9-CAD8B98DCA00}" destId="{A49D7841-947F-479A-921D-55827B943EFE}" srcOrd="2" destOrd="0" parTransId="{9C1D6FF6-355D-4B86-AD3E-1142DD60D120}" sibTransId="{30C1D488-57FA-44DC-BBD8-72B76FB42007}"/>
    <dgm:cxn modelId="{343390D1-8DE8-4347-9384-C2167060A345}" type="presOf" srcId="{88D496DE-F66B-4E64-944D-7B0436D49492}" destId="{2AA1F666-E52D-41D0-9A5E-9761F7C3DBCA}" srcOrd="0" destOrd="0" presId="urn:microsoft.com/office/officeart/2009/3/layout/StepUpProcess"/>
    <dgm:cxn modelId="{A316B1F9-07B6-4A11-9382-ADFD0E2587D8}" type="presOf" srcId="{459599F2-6A71-4D8B-8D3B-AFC33EBBFAE4}" destId="{5AC41F95-1B87-4FCC-89D1-CDB5DA5CF44E}" srcOrd="0" destOrd="0" presId="urn:microsoft.com/office/officeart/2009/3/layout/StepUpProcess"/>
    <dgm:cxn modelId="{E32B00FE-BEBC-441C-95C0-98DF59A6031F}" srcId="{826E7CD4-C31D-4E4B-83F9-CAD8B98DCA00}" destId="{459599F2-6A71-4D8B-8D3B-AFC33EBBFAE4}" srcOrd="0" destOrd="0" parTransId="{8CA6FD23-9AAF-46BB-B8BB-0F64C24163C4}" sibTransId="{C377416F-EF4D-4076-91AD-5798264B5D6A}"/>
    <dgm:cxn modelId="{71C2C930-9255-442F-A21E-F4D2AF3A8A5D}" type="presParOf" srcId="{1900BDB9-C29D-4C36-9D0A-9EA6CA21080F}" destId="{58ED65C8-FF69-4A26-9BB1-89E1D5618CF4}" srcOrd="0" destOrd="0" presId="urn:microsoft.com/office/officeart/2009/3/layout/StepUpProcess"/>
    <dgm:cxn modelId="{00C97268-7080-4B00-9B40-C4696E837299}" type="presParOf" srcId="{58ED65C8-FF69-4A26-9BB1-89E1D5618CF4}" destId="{2B5D1901-D00C-4EFB-9EC6-588DA842142A}" srcOrd="0" destOrd="0" presId="urn:microsoft.com/office/officeart/2009/3/layout/StepUpProcess"/>
    <dgm:cxn modelId="{1B560D3D-1120-4D63-BA28-8F6AB4E9C353}" type="presParOf" srcId="{58ED65C8-FF69-4A26-9BB1-89E1D5618CF4}" destId="{5AC41F95-1B87-4FCC-89D1-CDB5DA5CF44E}" srcOrd="1" destOrd="0" presId="urn:microsoft.com/office/officeart/2009/3/layout/StepUpProcess"/>
    <dgm:cxn modelId="{8786A4C9-6428-4D5A-8C1D-2D68B4C9950A}" type="presParOf" srcId="{58ED65C8-FF69-4A26-9BB1-89E1D5618CF4}" destId="{41D56A95-D02A-4072-A20A-08699002BA87}" srcOrd="2" destOrd="0" presId="urn:microsoft.com/office/officeart/2009/3/layout/StepUpProcess"/>
    <dgm:cxn modelId="{A830F0EF-FC08-4023-8508-E209A33B274E}" type="presParOf" srcId="{1900BDB9-C29D-4C36-9D0A-9EA6CA21080F}" destId="{7B601E41-7454-4D32-A754-04B0A73E1775}" srcOrd="1" destOrd="0" presId="urn:microsoft.com/office/officeart/2009/3/layout/StepUpProcess"/>
    <dgm:cxn modelId="{50720748-1776-43A7-9908-89EC3ACB9095}" type="presParOf" srcId="{7B601E41-7454-4D32-A754-04B0A73E1775}" destId="{69341427-1FE1-43AF-9967-E8A4A0C914A3}" srcOrd="0" destOrd="0" presId="urn:microsoft.com/office/officeart/2009/3/layout/StepUpProcess"/>
    <dgm:cxn modelId="{5DA1D2EC-B201-4114-9D70-D7D2C3B164A0}" type="presParOf" srcId="{1900BDB9-C29D-4C36-9D0A-9EA6CA21080F}" destId="{8C1CB09F-BC10-4B53-84CA-B9951B26A3E9}" srcOrd="2" destOrd="0" presId="urn:microsoft.com/office/officeart/2009/3/layout/StepUpProcess"/>
    <dgm:cxn modelId="{1541B099-4F6A-4D3D-8E14-C59E98A05EC3}" type="presParOf" srcId="{8C1CB09F-BC10-4B53-84CA-B9951B26A3E9}" destId="{E68C281D-91F9-42C6-8D9C-E9B86553AF6E}" srcOrd="0" destOrd="0" presId="urn:microsoft.com/office/officeart/2009/3/layout/StepUpProcess"/>
    <dgm:cxn modelId="{6D72599A-871E-4B40-80D2-663DA7B38D4C}" type="presParOf" srcId="{8C1CB09F-BC10-4B53-84CA-B9951B26A3E9}" destId="{2AA1F666-E52D-41D0-9A5E-9761F7C3DBCA}" srcOrd="1" destOrd="0" presId="urn:microsoft.com/office/officeart/2009/3/layout/StepUpProcess"/>
    <dgm:cxn modelId="{8A6D22EF-1B01-43A6-847F-3541F7512D91}" type="presParOf" srcId="{8C1CB09F-BC10-4B53-84CA-B9951B26A3E9}" destId="{696F6B5E-FD3E-4B88-B2A9-63C4D830041F}" srcOrd="2" destOrd="0" presId="urn:microsoft.com/office/officeart/2009/3/layout/StepUpProcess"/>
    <dgm:cxn modelId="{55C77C94-0177-4FEA-BBA8-08327066F78D}" type="presParOf" srcId="{1900BDB9-C29D-4C36-9D0A-9EA6CA21080F}" destId="{98E3D301-AE8A-4372-8F07-30392EBB856E}" srcOrd="3" destOrd="0" presId="urn:microsoft.com/office/officeart/2009/3/layout/StepUpProcess"/>
    <dgm:cxn modelId="{813CFAAA-7BA8-4578-B0D8-2182EA10FBDA}" type="presParOf" srcId="{98E3D301-AE8A-4372-8F07-30392EBB856E}" destId="{6C5BE364-F189-4329-A470-491B333495D4}" srcOrd="0" destOrd="0" presId="urn:microsoft.com/office/officeart/2009/3/layout/StepUpProcess"/>
    <dgm:cxn modelId="{E30C7B7B-C93F-4051-A065-E745651A4B2F}" type="presParOf" srcId="{1900BDB9-C29D-4C36-9D0A-9EA6CA21080F}" destId="{3FE26519-06E7-4210-A1DE-8CCA9F3676EC}" srcOrd="4" destOrd="0" presId="urn:microsoft.com/office/officeart/2009/3/layout/StepUpProcess"/>
    <dgm:cxn modelId="{2B663106-2477-4BED-8FC1-AE1CEA189186}" type="presParOf" srcId="{3FE26519-06E7-4210-A1DE-8CCA9F3676EC}" destId="{6E2B2739-2BCF-49E1-8F6E-C2D6CC1A630F}" srcOrd="0" destOrd="0" presId="urn:microsoft.com/office/officeart/2009/3/layout/StepUpProcess"/>
    <dgm:cxn modelId="{FF6A740F-137D-485B-BA47-D4D1AA3A9019}" type="presParOf" srcId="{3FE26519-06E7-4210-A1DE-8CCA9F3676EC}" destId="{66317DB9-6ECA-4CD4-8F53-C843716FBFB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8B6F2-E831-4F68-BF17-88B1AC0029A3}" type="doc">
      <dgm:prSet loTypeId="urn:microsoft.com/office/officeart/2016/7/layout/LinearArrowProcessNumbered" loCatId="process" qsTypeId="urn:microsoft.com/office/officeart/2005/8/quickstyle/simple4" qsCatId="simple" csTypeId="urn:microsoft.com/office/officeart/2005/8/colors/colorful2" csCatId="colorful"/>
      <dgm:spPr/>
      <dgm:t>
        <a:bodyPr/>
        <a:lstStyle/>
        <a:p>
          <a:endParaRPr lang="en-US"/>
        </a:p>
      </dgm:t>
    </dgm:pt>
    <dgm:pt modelId="{FE10BD1C-DA92-4B80-840B-595785009D1F}">
      <dgm:prSet/>
      <dgm:spPr/>
      <dgm:t>
        <a:bodyPr/>
        <a:lstStyle/>
        <a:p>
          <a:r>
            <a:rPr lang="es-ES" b="1"/>
            <a:t>Aplicación Móvil:</a:t>
          </a:r>
          <a:r>
            <a:rPr lang="es-ES"/>
            <a:t> Dispositivo Operativo Android con base de datos interna CouchBase lite.</a:t>
          </a:r>
          <a:endParaRPr lang="en-US"/>
        </a:p>
      </dgm:t>
    </dgm:pt>
    <dgm:pt modelId="{01B11461-44C3-4282-828C-D723923504F5}" type="parTrans" cxnId="{8D88A6AA-8BD9-4C56-807E-21221FCF48AC}">
      <dgm:prSet/>
      <dgm:spPr/>
      <dgm:t>
        <a:bodyPr/>
        <a:lstStyle/>
        <a:p>
          <a:endParaRPr lang="en-US"/>
        </a:p>
      </dgm:t>
    </dgm:pt>
    <dgm:pt modelId="{0552C684-8D35-4DB4-B67C-1150EC608EA3}" type="sibTrans" cxnId="{8D88A6AA-8BD9-4C56-807E-21221FCF48AC}">
      <dgm:prSet phldrT="1" phldr="0"/>
      <dgm:spPr/>
      <dgm:t>
        <a:bodyPr/>
        <a:lstStyle/>
        <a:p>
          <a:r>
            <a:rPr lang="en-US"/>
            <a:t>1</a:t>
          </a:r>
        </a:p>
      </dgm:t>
    </dgm:pt>
    <dgm:pt modelId="{32DFCD63-97F9-4FE0-B0A6-C5295D12A6F0}">
      <dgm:prSet/>
      <dgm:spPr/>
      <dgm:t>
        <a:bodyPr/>
        <a:lstStyle/>
        <a:p>
          <a:r>
            <a:rPr lang="es-ES" b="1"/>
            <a:t>Cliente/Administrador Web:</a:t>
          </a:r>
          <a:r>
            <a:rPr lang="es-ES"/>
            <a:t> HTML 5 con Spring.</a:t>
          </a:r>
          <a:endParaRPr lang="en-US"/>
        </a:p>
      </dgm:t>
    </dgm:pt>
    <dgm:pt modelId="{206F3E51-BD15-49B1-81F3-00B409F88DC0}" type="parTrans" cxnId="{10D67384-1A9B-4112-B1E4-08B19EB1E7BA}">
      <dgm:prSet/>
      <dgm:spPr/>
      <dgm:t>
        <a:bodyPr/>
        <a:lstStyle/>
        <a:p>
          <a:endParaRPr lang="en-US"/>
        </a:p>
      </dgm:t>
    </dgm:pt>
    <dgm:pt modelId="{C122B71F-C556-42D2-9382-4F4E953F835E}" type="sibTrans" cxnId="{10D67384-1A9B-4112-B1E4-08B19EB1E7BA}">
      <dgm:prSet phldrT="2" phldr="0"/>
      <dgm:spPr/>
      <dgm:t>
        <a:bodyPr/>
        <a:lstStyle/>
        <a:p>
          <a:r>
            <a:rPr lang="en-US"/>
            <a:t>2</a:t>
          </a:r>
        </a:p>
      </dgm:t>
    </dgm:pt>
    <dgm:pt modelId="{23803531-5E2F-45C4-9825-00E10A88941D}">
      <dgm:prSet/>
      <dgm:spPr/>
      <dgm:t>
        <a:bodyPr/>
        <a:lstStyle/>
        <a:p>
          <a:r>
            <a:rPr lang="es-ES" b="1"/>
            <a:t>Prototipo de Hardware para el monitoreo del bus: </a:t>
          </a:r>
          <a:r>
            <a:rPr lang="es-ES"/>
            <a:t>Arduino, módulo GPRS (Sistema Global para las Comunicaciones Moviles), GPS (Sistema de Posicionamiento Global).</a:t>
          </a:r>
          <a:endParaRPr lang="en-US"/>
        </a:p>
      </dgm:t>
    </dgm:pt>
    <dgm:pt modelId="{2EDB16B7-0AA4-4930-AB6E-5123EA815270}" type="parTrans" cxnId="{E5D1A21A-AE21-4F8D-B491-D0679FBE4093}">
      <dgm:prSet/>
      <dgm:spPr/>
      <dgm:t>
        <a:bodyPr/>
        <a:lstStyle/>
        <a:p>
          <a:endParaRPr lang="en-US"/>
        </a:p>
      </dgm:t>
    </dgm:pt>
    <dgm:pt modelId="{26CDCD2E-8276-46DB-8310-F51F71F95DB6}" type="sibTrans" cxnId="{E5D1A21A-AE21-4F8D-B491-D0679FBE4093}">
      <dgm:prSet phldrT="3" phldr="0"/>
      <dgm:spPr/>
      <dgm:t>
        <a:bodyPr/>
        <a:lstStyle/>
        <a:p>
          <a:r>
            <a:rPr lang="en-US"/>
            <a:t>3</a:t>
          </a:r>
        </a:p>
      </dgm:t>
    </dgm:pt>
    <dgm:pt modelId="{C07B57CE-A627-4D76-A8FF-AACE21817319}">
      <dgm:prSet/>
      <dgm:spPr/>
      <dgm:t>
        <a:bodyPr/>
        <a:lstStyle/>
        <a:p>
          <a:r>
            <a:rPr lang="es-ES" b="1"/>
            <a:t>Web Services: </a:t>
          </a:r>
          <a:r>
            <a:rPr lang="es-ES"/>
            <a:t>Capa de servicios Web y Geográfico</a:t>
          </a:r>
          <a:endParaRPr lang="en-US"/>
        </a:p>
      </dgm:t>
    </dgm:pt>
    <dgm:pt modelId="{96FE9920-BB0E-44A1-992D-CB9B4D26F522}" type="parTrans" cxnId="{3657AE13-B9C6-4D11-B66C-FDFE89A0C196}">
      <dgm:prSet/>
      <dgm:spPr/>
      <dgm:t>
        <a:bodyPr/>
        <a:lstStyle/>
        <a:p>
          <a:endParaRPr lang="en-US"/>
        </a:p>
      </dgm:t>
    </dgm:pt>
    <dgm:pt modelId="{064A95C6-6B70-4863-B60C-D85957C4A772}" type="sibTrans" cxnId="{3657AE13-B9C6-4D11-B66C-FDFE89A0C196}">
      <dgm:prSet phldrT="4" phldr="0"/>
      <dgm:spPr/>
      <dgm:t>
        <a:bodyPr/>
        <a:lstStyle/>
        <a:p>
          <a:r>
            <a:rPr lang="en-US"/>
            <a:t>4</a:t>
          </a:r>
        </a:p>
      </dgm:t>
    </dgm:pt>
    <dgm:pt modelId="{27C417E0-DADD-4982-BF97-9E9778EF3BF4}" type="pres">
      <dgm:prSet presAssocID="{FCE8B6F2-E831-4F68-BF17-88B1AC0029A3}" presName="linearFlow" presStyleCnt="0">
        <dgm:presLayoutVars>
          <dgm:dir/>
          <dgm:animLvl val="lvl"/>
          <dgm:resizeHandles val="exact"/>
        </dgm:presLayoutVars>
      </dgm:prSet>
      <dgm:spPr/>
    </dgm:pt>
    <dgm:pt modelId="{CE254681-2C0C-425C-9806-EE1F2C30871C}" type="pres">
      <dgm:prSet presAssocID="{FE10BD1C-DA92-4B80-840B-595785009D1F}" presName="compositeNode" presStyleCnt="0"/>
      <dgm:spPr/>
    </dgm:pt>
    <dgm:pt modelId="{C3F853AF-CA57-4F88-9459-606E7C5C9F0A}" type="pres">
      <dgm:prSet presAssocID="{FE10BD1C-DA92-4B80-840B-595785009D1F}" presName="parTx" presStyleLbl="node1" presStyleIdx="0" presStyleCnt="0">
        <dgm:presLayoutVars>
          <dgm:chMax val="0"/>
          <dgm:chPref val="0"/>
          <dgm:bulletEnabled val="1"/>
        </dgm:presLayoutVars>
      </dgm:prSet>
      <dgm:spPr/>
    </dgm:pt>
    <dgm:pt modelId="{6C4C5A73-1F20-41D4-8127-7E146AAE751F}" type="pres">
      <dgm:prSet presAssocID="{FE10BD1C-DA92-4B80-840B-595785009D1F}" presName="parSh" presStyleCnt="0"/>
      <dgm:spPr/>
    </dgm:pt>
    <dgm:pt modelId="{9CC47D5F-4F0B-4EDC-B510-DF8491CCD69D}" type="pres">
      <dgm:prSet presAssocID="{FE10BD1C-DA92-4B80-840B-595785009D1F}" presName="lineNode" presStyleLbl="alignAccFollowNode1" presStyleIdx="0" presStyleCnt="12"/>
      <dgm:spPr/>
    </dgm:pt>
    <dgm:pt modelId="{A4E2DA3C-93A6-4EDE-9043-31007BE3D7E2}" type="pres">
      <dgm:prSet presAssocID="{FE10BD1C-DA92-4B80-840B-595785009D1F}" presName="lineArrowNode" presStyleLbl="alignAccFollowNode1" presStyleIdx="1" presStyleCnt="12"/>
      <dgm:spPr/>
    </dgm:pt>
    <dgm:pt modelId="{52BFEB79-13B7-4F0D-9B10-630D67C5A568}" type="pres">
      <dgm:prSet presAssocID="{0552C684-8D35-4DB4-B67C-1150EC608EA3}" presName="sibTransNodeCircle" presStyleLbl="alignNode1" presStyleIdx="0" presStyleCnt="4">
        <dgm:presLayoutVars>
          <dgm:chMax val="0"/>
          <dgm:bulletEnabled/>
        </dgm:presLayoutVars>
      </dgm:prSet>
      <dgm:spPr/>
    </dgm:pt>
    <dgm:pt modelId="{C8C4149D-D448-4DD8-964A-FFCEB70908C7}" type="pres">
      <dgm:prSet presAssocID="{0552C684-8D35-4DB4-B67C-1150EC608EA3}" presName="spacerBetweenCircleAndCallout" presStyleCnt="0">
        <dgm:presLayoutVars/>
      </dgm:prSet>
      <dgm:spPr/>
    </dgm:pt>
    <dgm:pt modelId="{F9B775A6-BD9F-4A47-873D-511DC8DF29C7}" type="pres">
      <dgm:prSet presAssocID="{FE10BD1C-DA92-4B80-840B-595785009D1F}" presName="nodeText" presStyleLbl="alignAccFollowNode1" presStyleIdx="2" presStyleCnt="12">
        <dgm:presLayoutVars>
          <dgm:bulletEnabled val="1"/>
        </dgm:presLayoutVars>
      </dgm:prSet>
      <dgm:spPr/>
    </dgm:pt>
    <dgm:pt modelId="{FA98D5A8-27B9-4D9F-9B32-6A3407F36135}" type="pres">
      <dgm:prSet presAssocID="{0552C684-8D35-4DB4-B67C-1150EC608EA3}" presName="sibTransComposite" presStyleCnt="0"/>
      <dgm:spPr/>
    </dgm:pt>
    <dgm:pt modelId="{44FCDD3B-E679-431F-93FD-065A14D85B92}" type="pres">
      <dgm:prSet presAssocID="{32DFCD63-97F9-4FE0-B0A6-C5295D12A6F0}" presName="compositeNode" presStyleCnt="0"/>
      <dgm:spPr/>
    </dgm:pt>
    <dgm:pt modelId="{10632448-F8B4-4DD2-B94D-73E66B65AD6C}" type="pres">
      <dgm:prSet presAssocID="{32DFCD63-97F9-4FE0-B0A6-C5295D12A6F0}" presName="parTx" presStyleLbl="node1" presStyleIdx="0" presStyleCnt="0">
        <dgm:presLayoutVars>
          <dgm:chMax val="0"/>
          <dgm:chPref val="0"/>
          <dgm:bulletEnabled val="1"/>
        </dgm:presLayoutVars>
      </dgm:prSet>
      <dgm:spPr/>
    </dgm:pt>
    <dgm:pt modelId="{D512C2D2-AE64-4CF3-BF50-D0110ABB8894}" type="pres">
      <dgm:prSet presAssocID="{32DFCD63-97F9-4FE0-B0A6-C5295D12A6F0}" presName="parSh" presStyleCnt="0"/>
      <dgm:spPr/>
    </dgm:pt>
    <dgm:pt modelId="{F6435E6E-D9DD-4E60-BB7C-C62C2424AA60}" type="pres">
      <dgm:prSet presAssocID="{32DFCD63-97F9-4FE0-B0A6-C5295D12A6F0}" presName="lineNode" presStyleLbl="alignAccFollowNode1" presStyleIdx="3" presStyleCnt="12"/>
      <dgm:spPr/>
    </dgm:pt>
    <dgm:pt modelId="{A0B25FED-E615-47B4-8456-F080C8B0227B}" type="pres">
      <dgm:prSet presAssocID="{32DFCD63-97F9-4FE0-B0A6-C5295D12A6F0}" presName="lineArrowNode" presStyleLbl="alignAccFollowNode1" presStyleIdx="4" presStyleCnt="12"/>
      <dgm:spPr/>
    </dgm:pt>
    <dgm:pt modelId="{6C900E9A-ADDD-436F-BD1C-6D7A8E78BE73}" type="pres">
      <dgm:prSet presAssocID="{C122B71F-C556-42D2-9382-4F4E953F835E}" presName="sibTransNodeCircle" presStyleLbl="alignNode1" presStyleIdx="1" presStyleCnt="4">
        <dgm:presLayoutVars>
          <dgm:chMax val="0"/>
          <dgm:bulletEnabled/>
        </dgm:presLayoutVars>
      </dgm:prSet>
      <dgm:spPr/>
    </dgm:pt>
    <dgm:pt modelId="{78B30CCC-2860-48DB-A781-1CAE67496235}" type="pres">
      <dgm:prSet presAssocID="{C122B71F-C556-42D2-9382-4F4E953F835E}" presName="spacerBetweenCircleAndCallout" presStyleCnt="0">
        <dgm:presLayoutVars/>
      </dgm:prSet>
      <dgm:spPr/>
    </dgm:pt>
    <dgm:pt modelId="{4EF00228-E3C7-48D9-B188-49E895DFEE11}" type="pres">
      <dgm:prSet presAssocID="{32DFCD63-97F9-4FE0-B0A6-C5295D12A6F0}" presName="nodeText" presStyleLbl="alignAccFollowNode1" presStyleIdx="5" presStyleCnt="12">
        <dgm:presLayoutVars>
          <dgm:bulletEnabled val="1"/>
        </dgm:presLayoutVars>
      </dgm:prSet>
      <dgm:spPr/>
    </dgm:pt>
    <dgm:pt modelId="{25FE5756-D5FB-42DE-9723-6E2DFCCE8C8E}" type="pres">
      <dgm:prSet presAssocID="{C122B71F-C556-42D2-9382-4F4E953F835E}" presName="sibTransComposite" presStyleCnt="0"/>
      <dgm:spPr/>
    </dgm:pt>
    <dgm:pt modelId="{0D83DE5E-1A2D-4BD7-BE4F-036E2BC4A19C}" type="pres">
      <dgm:prSet presAssocID="{23803531-5E2F-45C4-9825-00E10A88941D}" presName="compositeNode" presStyleCnt="0"/>
      <dgm:spPr/>
    </dgm:pt>
    <dgm:pt modelId="{6EFFB5BD-A7CB-489C-9E86-BFD60ECFE534}" type="pres">
      <dgm:prSet presAssocID="{23803531-5E2F-45C4-9825-00E10A88941D}" presName="parTx" presStyleLbl="node1" presStyleIdx="0" presStyleCnt="0">
        <dgm:presLayoutVars>
          <dgm:chMax val="0"/>
          <dgm:chPref val="0"/>
          <dgm:bulletEnabled val="1"/>
        </dgm:presLayoutVars>
      </dgm:prSet>
      <dgm:spPr/>
    </dgm:pt>
    <dgm:pt modelId="{BF52C820-3476-45FF-A5F1-3276995F0669}" type="pres">
      <dgm:prSet presAssocID="{23803531-5E2F-45C4-9825-00E10A88941D}" presName="parSh" presStyleCnt="0"/>
      <dgm:spPr/>
    </dgm:pt>
    <dgm:pt modelId="{A940F43A-EA3E-4663-94C8-00FEFBE36EBE}" type="pres">
      <dgm:prSet presAssocID="{23803531-5E2F-45C4-9825-00E10A88941D}" presName="lineNode" presStyleLbl="alignAccFollowNode1" presStyleIdx="6" presStyleCnt="12"/>
      <dgm:spPr/>
    </dgm:pt>
    <dgm:pt modelId="{FB291ADD-E609-48DE-9FBE-205346E168F2}" type="pres">
      <dgm:prSet presAssocID="{23803531-5E2F-45C4-9825-00E10A88941D}" presName="lineArrowNode" presStyleLbl="alignAccFollowNode1" presStyleIdx="7" presStyleCnt="12"/>
      <dgm:spPr/>
    </dgm:pt>
    <dgm:pt modelId="{F6DE9843-808A-49BE-98E8-22A88B4A9E70}" type="pres">
      <dgm:prSet presAssocID="{26CDCD2E-8276-46DB-8310-F51F71F95DB6}" presName="sibTransNodeCircle" presStyleLbl="alignNode1" presStyleIdx="2" presStyleCnt="4">
        <dgm:presLayoutVars>
          <dgm:chMax val="0"/>
          <dgm:bulletEnabled/>
        </dgm:presLayoutVars>
      </dgm:prSet>
      <dgm:spPr/>
    </dgm:pt>
    <dgm:pt modelId="{6480036E-45E4-43C3-A48E-8C02503F8BA5}" type="pres">
      <dgm:prSet presAssocID="{26CDCD2E-8276-46DB-8310-F51F71F95DB6}" presName="spacerBetweenCircleAndCallout" presStyleCnt="0">
        <dgm:presLayoutVars/>
      </dgm:prSet>
      <dgm:spPr/>
    </dgm:pt>
    <dgm:pt modelId="{5F5AA7FF-08DE-494B-94E0-5A72F00148C7}" type="pres">
      <dgm:prSet presAssocID="{23803531-5E2F-45C4-9825-00E10A88941D}" presName="nodeText" presStyleLbl="alignAccFollowNode1" presStyleIdx="8" presStyleCnt="12">
        <dgm:presLayoutVars>
          <dgm:bulletEnabled val="1"/>
        </dgm:presLayoutVars>
      </dgm:prSet>
      <dgm:spPr/>
    </dgm:pt>
    <dgm:pt modelId="{119EBAF0-338B-4945-83D1-F3B5D4282E78}" type="pres">
      <dgm:prSet presAssocID="{26CDCD2E-8276-46DB-8310-F51F71F95DB6}" presName="sibTransComposite" presStyleCnt="0"/>
      <dgm:spPr/>
    </dgm:pt>
    <dgm:pt modelId="{B3B79AC3-C671-4B84-A2E4-52E2C4752DCA}" type="pres">
      <dgm:prSet presAssocID="{C07B57CE-A627-4D76-A8FF-AACE21817319}" presName="compositeNode" presStyleCnt="0"/>
      <dgm:spPr/>
    </dgm:pt>
    <dgm:pt modelId="{08BE981B-27C3-41D6-BD19-F0A1C0C207D5}" type="pres">
      <dgm:prSet presAssocID="{C07B57CE-A627-4D76-A8FF-AACE21817319}" presName="parTx" presStyleLbl="node1" presStyleIdx="0" presStyleCnt="0">
        <dgm:presLayoutVars>
          <dgm:chMax val="0"/>
          <dgm:chPref val="0"/>
          <dgm:bulletEnabled val="1"/>
        </dgm:presLayoutVars>
      </dgm:prSet>
      <dgm:spPr/>
    </dgm:pt>
    <dgm:pt modelId="{B64B2A6A-7988-461C-BEF9-A5037B614B7A}" type="pres">
      <dgm:prSet presAssocID="{C07B57CE-A627-4D76-A8FF-AACE21817319}" presName="parSh" presStyleCnt="0"/>
      <dgm:spPr/>
    </dgm:pt>
    <dgm:pt modelId="{52786059-2A06-4A6A-990A-2A8510A6634C}" type="pres">
      <dgm:prSet presAssocID="{C07B57CE-A627-4D76-A8FF-AACE21817319}" presName="lineNode" presStyleLbl="alignAccFollowNode1" presStyleIdx="9" presStyleCnt="12"/>
      <dgm:spPr/>
    </dgm:pt>
    <dgm:pt modelId="{49C558CC-26B4-4C0F-AB04-DDEE485F7C74}" type="pres">
      <dgm:prSet presAssocID="{C07B57CE-A627-4D76-A8FF-AACE21817319}" presName="lineArrowNode" presStyleLbl="alignAccFollowNode1" presStyleIdx="10" presStyleCnt="12"/>
      <dgm:spPr/>
    </dgm:pt>
    <dgm:pt modelId="{81BA2D9C-76EB-4333-AFEF-0247115EF6B0}" type="pres">
      <dgm:prSet presAssocID="{064A95C6-6B70-4863-B60C-D85957C4A772}" presName="sibTransNodeCircle" presStyleLbl="alignNode1" presStyleIdx="3" presStyleCnt="4">
        <dgm:presLayoutVars>
          <dgm:chMax val="0"/>
          <dgm:bulletEnabled/>
        </dgm:presLayoutVars>
      </dgm:prSet>
      <dgm:spPr/>
    </dgm:pt>
    <dgm:pt modelId="{CA485235-2B4A-4DAB-B83A-D23FFF7014C6}" type="pres">
      <dgm:prSet presAssocID="{064A95C6-6B70-4863-B60C-D85957C4A772}" presName="spacerBetweenCircleAndCallout" presStyleCnt="0">
        <dgm:presLayoutVars/>
      </dgm:prSet>
      <dgm:spPr/>
    </dgm:pt>
    <dgm:pt modelId="{B4D235E6-A785-4879-891C-A253C9718061}" type="pres">
      <dgm:prSet presAssocID="{C07B57CE-A627-4D76-A8FF-AACE21817319}" presName="nodeText" presStyleLbl="alignAccFollowNode1" presStyleIdx="11" presStyleCnt="12">
        <dgm:presLayoutVars>
          <dgm:bulletEnabled val="1"/>
        </dgm:presLayoutVars>
      </dgm:prSet>
      <dgm:spPr/>
    </dgm:pt>
  </dgm:ptLst>
  <dgm:cxnLst>
    <dgm:cxn modelId="{3657AE13-B9C6-4D11-B66C-FDFE89A0C196}" srcId="{FCE8B6F2-E831-4F68-BF17-88B1AC0029A3}" destId="{C07B57CE-A627-4D76-A8FF-AACE21817319}" srcOrd="3" destOrd="0" parTransId="{96FE9920-BB0E-44A1-992D-CB9B4D26F522}" sibTransId="{064A95C6-6B70-4863-B60C-D85957C4A772}"/>
    <dgm:cxn modelId="{E5D1A21A-AE21-4F8D-B491-D0679FBE4093}" srcId="{FCE8B6F2-E831-4F68-BF17-88B1AC0029A3}" destId="{23803531-5E2F-45C4-9825-00E10A88941D}" srcOrd="2" destOrd="0" parTransId="{2EDB16B7-0AA4-4930-AB6E-5123EA815270}" sibTransId="{26CDCD2E-8276-46DB-8310-F51F71F95DB6}"/>
    <dgm:cxn modelId="{78CE8532-65FC-4B10-9FE7-E7FF22E5B7E2}" type="presOf" srcId="{C122B71F-C556-42D2-9382-4F4E953F835E}" destId="{6C900E9A-ADDD-436F-BD1C-6D7A8E78BE73}" srcOrd="0" destOrd="0" presId="urn:microsoft.com/office/officeart/2016/7/layout/LinearArrowProcessNumbered"/>
    <dgm:cxn modelId="{AA27514D-F11C-4ABA-B934-607D587B984E}" type="presOf" srcId="{FE10BD1C-DA92-4B80-840B-595785009D1F}" destId="{F9B775A6-BD9F-4A47-873D-511DC8DF29C7}" srcOrd="0" destOrd="0" presId="urn:microsoft.com/office/officeart/2016/7/layout/LinearArrowProcessNumbered"/>
    <dgm:cxn modelId="{80A1A973-C352-4BD2-8C03-2A78C53AB3D3}" type="presOf" srcId="{32DFCD63-97F9-4FE0-B0A6-C5295D12A6F0}" destId="{4EF00228-E3C7-48D9-B188-49E895DFEE11}" srcOrd="0" destOrd="0" presId="urn:microsoft.com/office/officeart/2016/7/layout/LinearArrowProcessNumbered"/>
    <dgm:cxn modelId="{10D67384-1A9B-4112-B1E4-08B19EB1E7BA}" srcId="{FCE8B6F2-E831-4F68-BF17-88B1AC0029A3}" destId="{32DFCD63-97F9-4FE0-B0A6-C5295D12A6F0}" srcOrd="1" destOrd="0" parTransId="{206F3E51-BD15-49B1-81F3-00B409F88DC0}" sibTransId="{C122B71F-C556-42D2-9382-4F4E953F835E}"/>
    <dgm:cxn modelId="{ACFEC288-FA03-4B9C-A29C-A3F892C1C067}" type="presOf" srcId="{064A95C6-6B70-4863-B60C-D85957C4A772}" destId="{81BA2D9C-76EB-4333-AFEF-0247115EF6B0}" srcOrd="0" destOrd="0" presId="urn:microsoft.com/office/officeart/2016/7/layout/LinearArrowProcessNumbered"/>
    <dgm:cxn modelId="{753A458A-9C3E-4457-904F-82CD211939B0}" type="presOf" srcId="{C07B57CE-A627-4D76-A8FF-AACE21817319}" destId="{B4D235E6-A785-4879-891C-A253C9718061}" srcOrd="0" destOrd="0" presId="urn:microsoft.com/office/officeart/2016/7/layout/LinearArrowProcessNumbered"/>
    <dgm:cxn modelId="{8D88A6AA-8BD9-4C56-807E-21221FCF48AC}" srcId="{FCE8B6F2-E831-4F68-BF17-88B1AC0029A3}" destId="{FE10BD1C-DA92-4B80-840B-595785009D1F}" srcOrd="0" destOrd="0" parTransId="{01B11461-44C3-4282-828C-D723923504F5}" sibTransId="{0552C684-8D35-4DB4-B67C-1150EC608EA3}"/>
    <dgm:cxn modelId="{B1CDA4B9-6A9D-4035-AD6F-CF64C070785B}" type="presOf" srcId="{23803531-5E2F-45C4-9825-00E10A88941D}" destId="{5F5AA7FF-08DE-494B-94E0-5A72F00148C7}" srcOrd="0" destOrd="0" presId="urn:microsoft.com/office/officeart/2016/7/layout/LinearArrowProcessNumbered"/>
    <dgm:cxn modelId="{28A1D5DE-1D65-43B1-8FCB-FCE077E1C452}" type="presOf" srcId="{FCE8B6F2-E831-4F68-BF17-88B1AC0029A3}" destId="{27C417E0-DADD-4982-BF97-9E9778EF3BF4}" srcOrd="0" destOrd="0" presId="urn:microsoft.com/office/officeart/2016/7/layout/LinearArrowProcessNumbered"/>
    <dgm:cxn modelId="{00EF15E5-6218-45E3-9BFE-8C4AA85E5033}" type="presOf" srcId="{0552C684-8D35-4DB4-B67C-1150EC608EA3}" destId="{52BFEB79-13B7-4F0D-9B10-630D67C5A568}" srcOrd="0" destOrd="0" presId="urn:microsoft.com/office/officeart/2016/7/layout/LinearArrowProcessNumbered"/>
    <dgm:cxn modelId="{7A6809E6-A577-4F74-8AC7-29112AD2A18F}" type="presOf" srcId="{26CDCD2E-8276-46DB-8310-F51F71F95DB6}" destId="{F6DE9843-808A-49BE-98E8-22A88B4A9E70}" srcOrd="0" destOrd="0" presId="urn:microsoft.com/office/officeart/2016/7/layout/LinearArrowProcessNumbered"/>
    <dgm:cxn modelId="{95615D5B-FCFF-48DC-A86A-2A65B29D4A69}" type="presParOf" srcId="{27C417E0-DADD-4982-BF97-9E9778EF3BF4}" destId="{CE254681-2C0C-425C-9806-EE1F2C30871C}" srcOrd="0" destOrd="0" presId="urn:microsoft.com/office/officeart/2016/7/layout/LinearArrowProcessNumbered"/>
    <dgm:cxn modelId="{7C1A7D8E-B478-4DE6-8324-2CAA5D2B19C8}" type="presParOf" srcId="{CE254681-2C0C-425C-9806-EE1F2C30871C}" destId="{C3F853AF-CA57-4F88-9459-606E7C5C9F0A}" srcOrd="0" destOrd="0" presId="urn:microsoft.com/office/officeart/2016/7/layout/LinearArrowProcessNumbered"/>
    <dgm:cxn modelId="{28E0EF50-53B5-467B-87F0-C57B3FCD6B66}" type="presParOf" srcId="{CE254681-2C0C-425C-9806-EE1F2C30871C}" destId="{6C4C5A73-1F20-41D4-8127-7E146AAE751F}" srcOrd="1" destOrd="0" presId="urn:microsoft.com/office/officeart/2016/7/layout/LinearArrowProcessNumbered"/>
    <dgm:cxn modelId="{019301F4-E5B2-4E64-9C5D-F5849BBD64B5}" type="presParOf" srcId="{6C4C5A73-1F20-41D4-8127-7E146AAE751F}" destId="{9CC47D5F-4F0B-4EDC-B510-DF8491CCD69D}" srcOrd="0" destOrd="0" presId="urn:microsoft.com/office/officeart/2016/7/layout/LinearArrowProcessNumbered"/>
    <dgm:cxn modelId="{FFB02645-A489-4F6A-B7AB-494E7AFA5FE6}" type="presParOf" srcId="{6C4C5A73-1F20-41D4-8127-7E146AAE751F}" destId="{A4E2DA3C-93A6-4EDE-9043-31007BE3D7E2}" srcOrd="1" destOrd="0" presId="urn:microsoft.com/office/officeart/2016/7/layout/LinearArrowProcessNumbered"/>
    <dgm:cxn modelId="{661AAFAA-606C-4012-992C-509B6EAC9A3F}" type="presParOf" srcId="{6C4C5A73-1F20-41D4-8127-7E146AAE751F}" destId="{52BFEB79-13B7-4F0D-9B10-630D67C5A568}" srcOrd="2" destOrd="0" presId="urn:microsoft.com/office/officeart/2016/7/layout/LinearArrowProcessNumbered"/>
    <dgm:cxn modelId="{2F4A7C7E-4F81-409C-8E59-6FC7D3B37F84}" type="presParOf" srcId="{6C4C5A73-1F20-41D4-8127-7E146AAE751F}" destId="{C8C4149D-D448-4DD8-964A-FFCEB70908C7}" srcOrd="3" destOrd="0" presId="urn:microsoft.com/office/officeart/2016/7/layout/LinearArrowProcessNumbered"/>
    <dgm:cxn modelId="{89B885AB-C7FC-4944-8FF3-5374ED0D108A}" type="presParOf" srcId="{CE254681-2C0C-425C-9806-EE1F2C30871C}" destId="{F9B775A6-BD9F-4A47-873D-511DC8DF29C7}" srcOrd="2" destOrd="0" presId="urn:microsoft.com/office/officeart/2016/7/layout/LinearArrowProcessNumbered"/>
    <dgm:cxn modelId="{9B65B867-C7A0-40F7-8F9D-80B234DBF900}" type="presParOf" srcId="{27C417E0-DADD-4982-BF97-9E9778EF3BF4}" destId="{FA98D5A8-27B9-4D9F-9B32-6A3407F36135}" srcOrd="1" destOrd="0" presId="urn:microsoft.com/office/officeart/2016/7/layout/LinearArrowProcessNumbered"/>
    <dgm:cxn modelId="{DE12D464-6F04-4F38-BF24-6A9DD994558E}" type="presParOf" srcId="{27C417E0-DADD-4982-BF97-9E9778EF3BF4}" destId="{44FCDD3B-E679-431F-93FD-065A14D85B92}" srcOrd="2" destOrd="0" presId="urn:microsoft.com/office/officeart/2016/7/layout/LinearArrowProcessNumbered"/>
    <dgm:cxn modelId="{D237244A-68DC-4ED7-93FE-77CFC147EA05}" type="presParOf" srcId="{44FCDD3B-E679-431F-93FD-065A14D85B92}" destId="{10632448-F8B4-4DD2-B94D-73E66B65AD6C}" srcOrd="0" destOrd="0" presId="urn:microsoft.com/office/officeart/2016/7/layout/LinearArrowProcessNumbered"/>
    <dgm:cxn modelId="{68A00D1F-98BB-4CE7-A013-EAA4A74AC522}" type="presParOf" srcId="{44FCDD3B-E679-431F-93FD-065A14D85B92}" destId="{D512C2D2-AE64-4CF3-BF50-D0110ABB8894}" srcOrd="1" destOrd="0" presId="urn:microsoft.com/office/officeart/2016/7/layout/LinearArrowProcessNumbered"/>
    <dgm:cxn modelId="{33CA2BB9-0B86-4BA7-BF79-1B7F079F0F2A}" type="presParOf" srcId="{D512C2D2-AE64-4CF3-BF50-D0110ABB8894}" destId="{F6435E6E-D9DD-4E60-BB7C-C62C2424AA60}" srcOrd="0" destOrd="0" presId="urn:microsoft.com/office/officeart/2016/7/layout/LinearArrowProcessNumbered"/>
    <dgm:cxn modelId="{979349E9-46DD-4873-A448-BC8B42D58D9D}" type="presParOf" srcId="{D512C2D2-AE64-4CF3-BF50-D0110ABB8894}" destId="{A0B25FED-E615-47B4-8456-F080C8B0227B}" srcOrd="1" destOrd="0" presId="urn:microsoft.com/office/officeart/2016/7/layout/LinearArrowProcessNumbered"/>
    <dgm:cxn modelId="{489FD519-F9C7-45D2-A766-DF632026E1CF}" type="presParOf" srcId="{D512C2D2-AE64-4CF3-BF50-D0110ABB8894}" destId="{6C900E9A-ADDD-436F-BD1C-6D7A8E78BE73}" srcOrd="2" destOrd="0" presId="urn:microsoft.com/office/officeart/2016/7/layout/LinearArrowProcessNumbered"/>
    <dgm:cxn modelId="{8C8CEC60-F88F-4963-8370-87D579BC24B8}" type="presParOf" srcId="{D512C2D2-AE64-4CF3-BF50-D0110ABB8894}" destId="{78B30CCC-2860-48DB-A781-1CAE67496235}" srcOrd="3" destOrd="0" presId="urn:microsoft.com/office/officeart/2016/7/layout/LinearArrowProcessNumbered"/>
    <dgm:cxn modelId="{AA991176-CA55-4F04-AEFB-0622A08D48E3}" type="presParOf" srcId="{44FCDD3B-E679-431F-93FD-065A14D85B92}" destId="{4EF00228-E3C7-48D9-B188-49E895DFEE11}" srcOrd="2" destOrd="0" presId="urn:microsoft.com/office/officeart/2016/7/layout/LinearArrowProcessNumbered"/>
    <dgm:cxn modelId="{5B6F4428-A5AD-4C90-A6C2-52188FC96075}" type="presParOf" srcId="{27C417E0-DADD-4982-BF97-9E9778EF3BF4}" destId="{25FE5756-D5FB-42DE-9723-6E2DFCCE8C8E}" srcOrd="3" destOrd="0" presId="urn:microsoft.com/office/officeart/2016/7/layout/LinearArrowProcessNumbered"/>
    <dgm:cxn modelId="{F0FE86F5-A86E-4CDE-B449-5EE174B62ED2}" type="presParOf" srcId="{27C417E0-DADD-4982-BF97-9E9778EF3BF4}" destId="{0D83DE5E-1A2D-4BD7-BE4F-036E2BC4A19C}" srcOrd="4" destOrd="0" presId="urn:microsoft.com/office/officeart/2016/7/layout/LinearArrowProcessNumbered"/>
    <dgm:cxn modelId="{ECC17684-819E-4164-9306-723F206C65DC}" type="presParOf" srcId="{0D83DE5E-1A2D-4BD7-BE4F-036E2BC4A19C}" destId="{6EFFB5BD-A7CB-489C-9E86-BFD60ECFE534}" srcOrd="0" destOrd="0" presId="urn:microsoft.com/office/officeart/2016/7/layout/LinearArrowProcessNumbered"/>
    <dgm:cxn modelId="{480BC450-3157-4D44-B72A-A770D4511479}" type="presParOf" srcId="{0D83DE5E-1A2D-4BD7-BE4F-036E2BC4A19C}" destId="{BF52C820-3476-45FF-A5F1-3276995F0669}" srcOrd="1" destOrd="0" presId="urn:microsoft.com/office/officeart/2016/7/layout/LinearArrowProcessNumbered"/>
    <dgm:cxn modelId="{6847DF92-D8CC-4F83-A60F-BCC3479B638E}" type="presParOf" srcId="{BF52C820-3476-45FF-A5F1-3276995F0669}" destId="{A940F43A-EA3E-4663-94C8-00FEFBE36EBE}" srcOrd="0" destOrd="0" presId="urn:microsoft.com/office/officeart/2016/7/layout/LinearArrowProcessNumbered"/>
    <dgm:cxn modelId="{40EE4C25-40E1-44E0-A1C6-A53CA3F40661}" type="presParOf" srcId="{BF52C820-3476-45FF-A5F1-3276995F0669}" destId="{FB291ADD-E609-48DE-9FBE-205346E168F2}" srcOrd="1" destOrd="0" presId="urn:microsoft.com/office/officeart/2016/7/layout/LinearArrowProcessNumbered"/>
    <dgm:cxn modelId="{8832DE18-10F2-4568-AC23-2E0F86BC524A}" type="presParOf" srcId="{BF52C820-3476-45FF-A5F1-3276995F0669}" destId="{F6DE9843-808A-49BE-98E8-22A88B4A9E70}" srcOrd="2" destOrd="0" presId="urn:microsoft.com/office/officeart/2016/7/layout/LinearArrowProcessNumbered"/>
    <dgm:cxn modelId="{E5A7E6CD-30C8-4BC2-9B1B-DAD5F6A6875D}" type="presParOf" srcId="{BF52C820-3476-45FF-A5F1-3276995F0669}" destId="{6480036E-45E4-43C3-A48E-8C02503F8BA5}" srcOrd="3" destOrd="0" presId="urn:microsoft.com/office/officeart/2016/7/layout/LinearArrowProcessNumbered"/>
    <dgm:cxn modelId="{57CCB18E-9B2C-494C-8739-52BEA50F9FD6}" type="presParOf" srcId="{0D83DE5E-1A2D-4BD7-BE4F-036E2BC4A19C}" destId="{5F5AA7FF-08DE-494B-94E0-5A72F00148C7}" srcOrd="2" destOrd="0" presId="urn:microsoft.com/office/officeart/2016/7/layout/LinearArrowProcessNumbered"/>
    <dgm:cxn modelId="{1F907360-98F0-4A0E-A25F-2809C6C15F4E}" type="presParOf" srcId="{27C417E0-DADD-4982-BF97-9E9778EF3BF4}" destId="{119EBAF0-338B-4945-83D1-F3B5D4282E78}" srcOrd="5" destOrd="0" presId="urn:microsoft.com/office/officeart/2016/7/layout/LinearArrowProcessNumbered"/>
    <dgm:cxn modelId="{B992E49E-3B6F-4E81-9ADE-38DA0CFD1697}" type="presParOf" srcId="{27C417E0-DADD-4982-BF97-9E9778EF3BF4}" destId="{B3B79AC3-C671-4B84-A2E4-52E2C4752DCA}" srcOrd="6" destOrd="0" presId="urn:microsoft.com/office/officeart/2016/7/layout/LinearArrowProcessNumbered"/>
    <dgm:cxn modelId="{1E4849BC-CE35-4D37-9CCB-EEC7F5A8DE0A}" type="presParOf" srcId="{B3B79AC3-C671-4B84-A2E4-52E2C4752DCA}" destId="{08BE981B-27C3-41D6-BD19-F0A1C0C207D5}" srcOrd="0" destOrd="0" presId="urn:microsoft.com/office/officeart/2016/7/layout/LinearArrowProcessNumbered"/>
    <dgm:cxn modelId="{A5CFE9DE-BF3D-4902-8328-78DA04911069}" type="presParOf" srcId="{B3B79AC3-C671-4B84-A2E4-52E2C4752DCA}" destId="{B64B2A6A-7988-461C-BEF9-A5037B614B7A}" srcOrd="1" destOrd="0" presId="urn:microsoft.com/office/officeart/2016/7/layout/LinearArrowProcessNumbered"/>
    <dgm:cxn modelId="{61EEEBAB-95B0-48FB-B74D-96062ACA096B}" type="presParOf" srcId="{B64B2A6A-7988-461C-BEF9-A5037B614B7A}" destId="{52786059-2A06-4A6A-990A-2A8510A6634C}" srcOrd="0" destOrd="0" presId="urn:microsoft.com/office/officeart/2016/7/layout/LinearArrowProcessNumbered"/>
    <dgm:cxn modelId="{4DDF4445-21CB-48C3-8B41-CC91809E2E1E}" type="presParOf" srcId="{B64B2A6A-7988-461C-BEF9-A5037B614B7A}" destId="{49C558CC-26B4-4C0F-AB04-DDEE485F7C74}" srcOrd="1" destOrd="0" presId="urn:microsoft.com/office/officeart/2016/7/layout/LinearArrowProcessNumbered"/>
    <dgm:cxn modelId="{2D161FB2-49F1-4763-BB1C-A49831E9C03B}" type="presParOf" srcId="{B64B2A6A-7988-461C-BEF9-A5037B614B7A}" destId="{81BA2D9C-76EB-4333-AFEF-0247115EF6B0}" srcOrd="2" destOrd="0" presId="urn:microsoft.com/office/officeart/2016/7/layout/LinearArrowProcessNumbered"/>
    <dgm:cxn modelId="{B65376A8-2F8B-475D-910E-07F5C11B5140}" type="presParOf" srcId="{B64B2A6A-7988-461C-BEF9-A5037B614B7A}" destId="{CA485235-2B4A-4DAB-B83A-D23FFF7014C6}" srcOrd="3" destOrd="0" presId="urn:microsoft.com/office/officeart/2016/7/layout/LinearArrowProcessNumbered"/>
    <dgm:cxn modelId="{7F7B7AAB-A790-4E5A-B1C0-8AA2E59A3745}" type="presParOf" srcId="{B3B79AC3-C671-4B84-A2E4-52E2C4752DCA}" destId="{B4D235E6-A785-4879-891C-A253C971806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C8CC-AF3A-4852-9FEA-72ABBBD8E414}" type="doc">
      <dgm:prSet loTypeId="urn:microsoft.com/office/officeart/2005/8/layout/arrow5" loCatId="relationship" qsTypeId="urn:microsoft.com/office/officeart/2005/8/quickstyle/simple1" qsCatId="simple" csTypeId="urn:microsoft.com/office/officeart/2005/8/colors/colorful2" csCatId="colorful"/>
      <dgm:spPr/>
      <dgm:t>
        <a:bodyPr/>
        <a:lstStyle/>
        <a:p>
          <a:endParaRPr lang="en-US"/>
        </a:p>
      </dgm:t>
    </dgm:pt>
    <dgm:pt modelId="{86BCA914-92E9-44ED-903A-ADB5878077C3}">
      <dgm:prSet/>
      <dgm:spPr/>
      <dgm:t>
        <a:bodyPr/>
        <a:lstStyle/>
        <a:p>
          <a:r>
            <a:rPr lang="es-ES"/>
            <a:t>CouchBase (Base de Datos Documental).</a:t>
          </a:r>
          <a:endParaRPr lang="en-US"/>
        </a:p>
      </dgm:t>
    </dgm:pt>
    <dgm:pt modelId="{A897CE94-DB22-4AAB-A388-124C73E1822E}" type="parTrans" cxnId="{B032CC74-B097-4516-8696-2E82F4DA00BA}">
      <dgm:prSet/>
      <dgm:spPr/>
      <dgm:t>
        <a:bodyPr/>
        <a:lstStyle/>
        <a:p>
          <a:endParaRPr lang="en-US"/>
        </a:p>
      </dgm:t>
    </dgm:pt>
    <dgm:pt modelId="{EEAD3129-AC13-4F64-8C98-EEA0E592D416}" type="sibTrans" cxnId="{B032CC74-B097-4516-8696-2E82F4DA00BA}">
      <dgm:prSet/>
      <dgm:spPr/>
      <dgm:t>
        <a:bodyPr/>
        <a:lstStyle/>
        <a:p>
          <a:endParaRPr lang="en-US"/>
        </a:p>
      </dgm:t>
    </dgm:pt>
    <dgm:pt modelId="{7B7489D7-7219-471F-973A-33B4C26F90D0}">
      <dgm:prSet/>
      <dgm:spPr/>
      <dgm:t>
        <a:bodyPr/>
        <a:lstStyle/>
        <a:p>
          <a:r>
            <a:rPr lang="es-ES"/>
            <a:t>SpringBoot (Framework)</a:t>
          </a:r>
          <a:endParaRPr lang="en-US"/>
        </a:p>
      </dgm:t>
    </dgm:pt>
    <dgm:pt modelId="{A831BEE1-877A-44A0-B226-94429D62E1F7}" type="parTrans" cxnId="{9CB0E3DE-C201-4A02-8EE5-28C5C789B05E}">
      <dgm:prSet/>
      <dgm:spPr/>
      <dgm:t>
        <a:bodyPr/>
        <a:lstStyle/>
        <a:p>
          <a:endParaRPr lang="en-US"/>
        </a:p>
      </dgm:t>
    </dgm:pt>
    <dgm:pt modelId="{50069D6C-8B05-4593-B32A-67AB156B5DB9}" type="sibTrans" cxnId="{9CB0E3DE-C201-4A02-8EE5-28C5C789B05E}">
      <dgm:prSet/>
      <dgm:spPr/>
      <dgm:t>
        <a:bodyPr/>
        <a:lstStyle/>
        <a:p>
          <a:endParaRPr lang="en-US"/>
        </a:p>
      </dgm:t>
    </dgm:pt>
    <dgm:pt modelId="{92BB6829-E5FF-4E8C-9B0E-1BA2FDF1BF0E}">
      <dgm:prSet/>
      <dgm:spPr/>
      <dgm:t>
        <a:bodyPr/>
        <a:lstStyle/>
        <a:p>
          <a:r>
            <a:rPr lang="es-ES"/>
            <a:t>JPA (Framework)</a:t>
          </a:r>
          <a:endParaRPr lang="en-US"/>
        </a:p>
      </dgm:t>
    </dgm:pt>
    <dgm:pt modelId="{082957E1-4548-41E8-8D28-A2B6A1E30BC0}" type="parTrans" cxnId="{68308AC4-DD98-4580-8E2F-6C7B86AF1DC1}">
      <dgm:prSet/>
      <dgm:spPr/>
      <dgm:t>
        <a:bodyPr/>
        <a:lstStyle/>
        <a:p>
          <a:endParaRPr lang="en-US"/>
        </a:p>
      </dgm:t>
    </dgm:pt>
    <dgm:pt modelId="{9524B86F-F10E-4AEF-A8E1-30B4D18B7020}" type="sibTrans" cxnId="{68308AC4-DD98-4580-8E2F-6C7B86AF1DC1}">
      <dgm:prSet/>
      <dgm:spPr/>
      <dgm:t>
        <a:bodyPr/>
        <a:lstStyle/>
        <a:p>
          <a:endParaRPr lang="en-US"/>
        </a:p>
      </dgm:t>
    </dgm:pt>
    <dgm:pt modelId="{B1308938-0162-4236-AC36-A529EB3F5811}">
      <dgm:prSet/>
      <dgm:spPr/>
      <dgm:t>
        <a:bodyPr/>
        <a:lstStyle/>
        <a:p>
          <a:r>
            <a:rPr lang="es-ES"/>
            <a:t>Maven (Herramienta de Software Java)</a:t>
          </a:r>
          <a:endParaRPr lang="en-US"/>
        </a:p>
      </dgm:t>
    </dgm:pt>
    <dgm:pt modelId="{40661E60-1C11-4D36-B56A-8B36184E558B}" type="parTrans" cxnId="{B0535278-A53D-422E-9F94-815016E59AF0}">
      <dgm:prSet/>
      <dgm:spPr/>
      <dgm:t>
        <a:bodyPr/>
        <a:lstStyle/>
        <a:p>
          <a:endParaRPr lang="en-US"/>
        </a:p>
      </dgm:t>
    </dgm:pt>
    <dgm:pt modelId="{6E71DF0F-7C32-4358-96C7-F317E040A614}" type="sibTrans" cxnId="{B0535278-A53D-422E-9F94-815016E59AF0}">
      <dgm:prSet/>
      <dgm:spPr/>
      <dgm:t>
        <a:bodyPr/>
        <a:lstStyle/>
        <a:p>
          <a:endParaRPr lang="en-US"/>
        </a:p>
      </dgm:t>
    </dgm:pt>
    <dgm:pt modelId="{70AF9F92-1E3A-4B14-97E5-1238CD64087B}" type="pres">
      <dgm:prSet presAssocID="{EF29C8CC-AF3A-4852-9FEA-72ABBBD8E414}" presName="diagram" presStyleCnt="0">
        <dgm:presLayoutVars>
          <dgm:dir/>
          <dgm:resizeHandles val="exact"/>
        </dgm:presLayoutVars>
      </dgm:prSet>
      <dgm:spPr/>
    </dgm:pt>
    <dgm:pt modelId="{F001DDE5-FA15-4169-98DD-11A496759EF1}" type="pres">
      <dgm:prSet presAssocID="{86BCA914-92E9-44ED-903A-ADB5878077C3}" presName="arrow" presStyleLbl="node1" presStyleIdx="0" presStyleCnt="4">
        <dgm:presLayoutVars>
          <dgm:bulletEnabled val="1"/>
        </dgm:presLayoutVars>
      </dgm:prSet>
      <dgm:spPr/>
    </dgm:pt>
    <dgm:pt modelId="{41DFF8B5-98F5-4710-8731-EC83EDEA25BA}" type="pres">
      <dgm:prSet presAssocID="{7B7489D7-7219-471F-973A-33B4C26F90D0}" presName="arrow" presStyleLbl="node1" presStyleIdx="1" presStyleCnt="4">
        <dgm:presLayoutVars>
          <dgm:bulletEnabled val="1"/>
        </dgm:presLayoutVars>
      </dgm:prSet>
      <dgm:spPr/>
    </dgm:pt>
    <dgm:pt modelId="{18DD3805-2A95-49DC-A6A6-ABF98897094C}" type="pres">
      <dgm:prSet presAssocID="{92BB6829-E5FF-4E8C-9B0E-1BA2FDF1BF0E}" presName="arrow" presStyleLbl="node1" presStyleIdx="2" presStyleCnt="4">
        <dgm:presLayoutVars>
          <dgm:bulletEnabled val="1"/>
        </dgm:presLayoutVars>
      </dgm:prSet>
      <dgm:spPr/>
    </dgm:pt>
    <dgm:pt modelId="{09AA7176-4F36-42DD-9F80-B1864A2887A7}" type="pres">
      <dgm:prSet presAssocID="{B1308938-0162-4236-AC36-A529EB3F5811}" presName="arrow" presStyleLbl="node1" presStyleIdx="3" presStyleCnt="4">
        <dgm:presLayoutVars>
          <dgm:bulletEnabled val="1"/>
        </dgm:presLayoutVars>
      </dgm:prSet>
      <dgm:spPr/>
    </dgm:pt>
  </dgm:ptLst>
  <dgm:cxnLst>
    <dgm:cxn modelId="{482E5B1F-FE3E-4362-ACBA-86011C621E03}" type="presOf" srcId="{86BCA914-92E9-44ED-903A-ADB5878077C3}" destId="{F001DDE5-FA15-4169-98DD-11A496759EF1}" srcOrd="0" destOrd="0" presId="urn:microsoft.com/office/officeart/2005/8/layout/arrow5"/>
    <dgm:cxn modelId="{8732726F-7159-4F06-BCD9-58A7453BE6F2}" type="presOf" srcId="{92BB6829-E5FF-4E8C-9B0E-1BA2FDF1BF0E}" destId="{18DD3805-2A95-49DC-A6A6-ABF98897094C}" srcOrd="0" destOrd="0" presId="urn:microsoft.com/office/officeart/2005/8/layout/arrow5"/>
    <dgm:cxn modelId="{B032CC74-B097-4516-8696-2E82F4DA00BA}" srcId="{EF29C8CC-AF3A-4852-9FEA-72ABBBD8E414}" destId="{86BCA914-92E9-44ED-903A-ADB5878077C3}" srcOrd="0" destOrd="0" parTransId="{A897CE94-DB22-4AAB-A388-124C73E1822E}" sibTransId="{EEAD3129-AC13-4F64-8C98-EEA0E592D416}"/>
    <dgm:cxn modelId="{B0535278-A53D-422E-9F94-815016E59AF0}" srcId="{EF29C8CC-AF3A-4852-9FEA-72ABBBD8E414}" destId="{B1308938-0162-4236-AC36-A529EB3F5811}" srcOrd="3" destOrd="0" parTransId="{40661E60-1C11-4D36-B56A-8B36184E558B}" sibTransId="{6E71DF0F-7C32-4358-96C7-F317E040A614}"/>
    <dgm:cxn modelId="{BAFC21B3-F3B4-4E44-8A3E-FD44D610DDC2}" type="presOf" srcId="{7B7489D7-7219-471F-973A-33B4C26F90D0}" destId="{41DFF8B5-98F5-4710-8731-EC83EDEA25BA}" srcOrd="0" destOrd="0" presId="urn:microsoft.com/office/officeart/2005/8/layout/arrow5"/>
    <dgm:cxn modelId="{68308AC4-DD98-4580-8E2F-6C7B86AF1DC1}" srcId="{EF29C8CC-AF3A-4852-9FEA-72ABBBD8E414}" destId="{92BB6829-E5FF-4E8C-9B0E-1BA2FDF1BF0E}" srcOrd="2" destOrd="0" parTransId="{082957E1-4548-41E8-8D28-A2B6A1E30BC0}" sibTransId="{9524B86F-F10E-4AEF-A8E1-30B4D18B7020}"/>
    <dgm:cxn modelId="{9CB0E3DE-C201-4A02-8EE5-28C5C789B05E}" srcId="{EF29C8CC-AF3A-4852-9FEA-72ABBBD8E414}" destId="{7B7489D7-7219-471F-973A-33B4C26F90D0}" srcOrd="1" destOrd="0" parTransId="{A831BEE1-877A-44A0-B226-94429D62E1F7}" sibTransId="{50069D6C-8B05-4593-B32A-67AB156B5DB9}"/>
    <dgm:cxn modelId="{67A762EA-A28D-4499-8124-30D9B3F61ABA}" type="presOf" srcId="{EF29C8CC-AF3A-4852-9FEA-72ABBBD8E414}" destId="{70AF9F92-1E3A-4B14-97E5-1238CD64087B}" srcOrd="0" destOrd="0" presId="urn:microsoft.com/office/officeart/2005/8/layout/arrow5"/>
    <dgm:cxn modelId="{E4A6B1FF-9B7C-416D-8A9B-65B86E3C5583}" type="presOf" srcId="{B1308938-0162-4236-AC36-A529EB3F5811}" destId="{09AA7176-4F36-42DD-9F80-B1864A2887A7}" srcOrd="0" destOrd="0" presId="urn:microsoft.com/office/officeart/2005/8/layout/arrow5"/>
    <dgm:cxn modelId="{CCBD340A-412F-4829-A865-F5331696AD1F}" type="presParOf" srcId="{70AF9F92-1E3A-4B14-97E5-1238CD64087B}" destId="{F001DDE5-FA15-4169-98DD-11A496759EF1}" srcOrd="0" destOrd="0" presId="urn:microsoft.com/office/officeart/2005/8/layout/arrow5"/>
    <dgm:cxn modelId="{50713D69-2265-48F9-9CD5-9427AD209AA7}" type="presParOf" srcId="{70AF9F92-1E3A-4B14-97E5-1238CD64087B}" destId="{41DFF8B5-98F5-4710-8731-EC83EDEA25BA}" srcOrd="1" destOrd="0" presId="urn:microsoft.com/office/officeart/2005/8/layout/arrow5"/>
    <dgm:cxn modelId="{22332A10-6EAC-4444-9824-ED582ADF1FEA}" type="presParOf" srcId="{70AF9F92-1E3A-4B14-97E5-1238CD64087B}" destId="{18DD3805-2A95-49DC-A6A6-ABF98897094C}" srcOrd="2" destOrd="0" presId="urn:microsoft.com/office/officeart/2005/8/layout/arrow5"/>
    <dgm:cxn modelId="{F04B9797-98C7-486E-8FD5-FEF69A5EEBB7}" type="presParOf" srcId="{70AF9F92-1E3A-4B14-97E5-1238CD64087B}" destId="{09AA7176-4F36-42DD-9F80-B1864A2887A7}"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5DA6B-E022-43DF-AB87-FA2229694939}" type="doc">
      <dgm:prSet loTypeId="urn:microsoft.com/office/officeart/2016/7/layout/BasicLinearProcessNumbered" loCatId="process" qsTypeId="urn:microsoft.com/office/officeart/2005/8/quickstyle/simple4" qsCatId="simple" csTypeId="urn:microsoft.com/office/officeart/2005/8/colors/accent0_3" csCatId="mainScheme"/>
      <dgm:spPr/>
      <dgm:t>
        <a:bodyPr/>
        <a:lstStyle/>
        <a:p>
          <a:endParaRPr lang="en-US"/>
        </a:p>
      </dgm:t>
    </dgm:pt>
    <dgm:pt modelId="{4AE38022-8140-4941-BDA2-D828042250CC}">
      <dgm:prSet/>
      <dgm:spPr/>
      <dgm:t>
        <a:bodyPr/>
        <a:lstStyle/>
        <a:p>
          <a:r>
            <a:rPr lang="es-ES"/>
            <a:t>Servicios Web Basados en  API REST.</a:t>
          </a:r>
          <a:endParaRPr lang="en-US"/>
        </a:p>
      </dgm:t>
    </dgm:pt>
    <dgm:pt modelId="{1E63FEF5-7D23-4147-ADCB-E5D3AF85D262}" type="parTrans" cxnId="{FE580EE4-5F82-4E67-9594-B1CAAF60D98D}">
      <dgm:prSet/>
      <dgm:spPr/>
      <dgm:t>
        <a:bodyPr/>
        <a:lstStyle/>
        <a:p>
          <a:endParaRPr lang="en-US"/>
        </a:p>
      </dgm:t>
    </dgm:pt>
    <dgm:pt modelId="{853DCF9A-E7AC-4A11-97C1-E3DCFCD2F4B7}" type="sibTrans" cxnId="{FE580EE4-5F82-4E67-9594-B1CAAF60D98D}">
      <dgm:prSet phldrT="1" phldr="0"/>
      <dgm:spPr/>
      <dgm:t>
        <a:bodyPr/>
        <a:lstStyle/>
        <a:p>
          <a:r>
            <a:rPr lang="en-US"/>
            <a:t>1</a:t>
          </a:r>
        </a:p>
      </dgm:t>
    </dgm:pt>
    <dgm:pt modelId="{243C1869-89C6-4DA4-B845-7535FAE91C63}">
      <dgm:prSet/>
      <dgm:spPr/>
      <dgm:t>
        <a:bodyPr/>
        <a:lstStyle/>
        <a:p>
          <a:r>
            <a:rPr lang="es-ES"/>
            <a:t>Comunicación con la Base de datos documental (CouchBase).</a:t>
          </a:r>
          <a:endParaRPr lang="en-US"/>
        </a:p>
      </dgm:t>
    </dgm:pt>
    <dgm:pt modelId="{D2F25F26-7DE9-44AE-92E8-4687537DC880}" type="parTrans" cxnId="{0439D4D0-527B-4BED-AF38-BE324EE6ADFF}">
      <dgm:prSet/>
      <dgm:spPr/>
      <dgm:t>
        <a:bodyPr/>
        <a:lstStyle/>
        <a:p>
          <a:endParaRPr lang="en-US"/>
        </a:p>
      </dgm:t>
    </dgm:pt>
    <dgm:pt modelId="{588D8F56-4A94-4C81-9C36-B6164DE19A76}" type="sibTrans" cxnId="{0439D4D0-527B-4BED-AF38-BE324EE6ADFF}">
      <dgm:prSet phldrT="2" phldr="0"/>
      <dgm:spPr/>
      <dgm:t>
        <a:bodyPr/>
        <a:lstStyle/>
        <a:p>
          <a:r>
            <a:rPr lang="en-US"/>
            <a:t>2</a:t>
          </a:r>
        </a:p>
      </dgm:t>
    </dgm:pt>
    <dgm:pt modelId="{3B7BC71C-D383-4004-B09F-41D5AF5506D0}">
      <dgm:prSet/>
      <dgm:spPr/>
      <dgm:t>
        <a:bodyPr/>
        <a:lstStyle/>
        <a:p>
          <a:r>
            <a:rPr lang="es-ES"/>
            <a:t>Manipulación de datos en general.</a:t>
          </a:r>
          <a:endParaRPr lang="en-US"/>
        </a:p>
      </dgm:t>
    </dgm:pt>
    <dgm:pt modelId="{7684BC1E-4E70-4B83-A044-46788FFE1FE9}" type="parTrans" cxnId="{D1DCDBAD-B38A-423E-8002-544D837BE744}">
      <dgm:prSet/>
      <dgm:spPr/>
      <dgm:t>
        <a:bodyPr/>
        <a:lstStyle/>
        <a:p>
          <a:endParaRPr lang="en-US"/>
        </a:p>
      </dgm:t>
    </dgm:pt>
    <dgm:pt modelId="{C162B723-087B-4453-897D-C4A6DC163A2C}" type="sibTrans" cxnId="{D1DCDBAD-B38A-423E-8002-544D837BE744}">
      <dgm:prSet phldrT="3" phldr="0"/>
      <dgm:spPr/>
      <dgm:t>
        <a:bodyPr/>
        <a:lstStyle/>
        <a:p>
          <a:r>
            <a:rPr lang="en-US"/>
            <a:t>3</a:t>
          </a:r>
        </a:p>
      </dgm:t>
    </dgm:pt>
    <dgm:pt modelId="{ABF00A73-800E-4216-8A46-755EDBB32102}">
      <dgm:prSet/>
      <dgm:spPr/>
      <dgm:t>
        <a:bodyPr/>
        <a:lstStyle/>
        <a:p>
          <a:r>
            <a:rPr lang="es-ES"/>
            <a:t>Compartir información geográfica (servicios WFS)</a:t>
          </a:r>
          <a:endParaRPr lang="en-US"/>
        </a:p>
      </dgm:t>
    </dgm:pt>
    <dgm:pt modelId="{2513062F-22F2-4C90-9ADB-4BB8AAB94AAE}" type="parTrans" cxnId="{5A5189A5-3C41-48D1-91BA-CFBA6BEF3DD1}">
      <dgm:prSet/>
      <dgm:spPr/>
      <dgm:t>
        <a:bodyPr/>
        <a:lstStyle/>
        <a:p>
          <a:endParaRPr lang="en-US"/>
        </a:p>
      </dgm:t>
    </dgm:pt>
    <dgm:pt modelId="{B77815DB-EDA3-4EDC-A732-190CF754A373}" type="sibTrans" cxnId="{5A5189A5-3C41-48D1-91BA-CFBA6BEF3DD1}">
      <dgm:prSet phldrT="4" phldr="0"/>
      <dgm:spPr/>
      <dgm:t>
        <a:bodyPr/>
        <a:lstStyle/>
        <a:p>
          <a:r>
            <a:rPr lang="en-US"/>
            <a:t>4</a:t>
          </a:r>
        </a:p>
      </dgm:t>
    </dgm:pt>
    <dgm:pt modelId="{B272ACC9-E09F-49A7-B5DD-B1ED3580D116}">
      <dgm:prSet/>
      <dgm:spPr/>
      <dgm:t>
        <a:bodyPr/>
        <a:lstStyle/>
        <a:p>
          <a:r>
            <a:rPr lang="es-ES"/>
            <a:t>Minimizar los puntos obtenidos de las rutas de transporte.</a:t>
          </a:r>
          <a:endParaRPr lang="en-US"/>
        </a:p>
      </dgm:t>
    </dgm:pt>
    <dgm:pt modelId="{70E3CF99-D7C8-4311-AA96-A3B441B184BC}" type="parTrans" cxnId="{2923320D-BD67-46C7-9043-438BA4182489}">
      <dgm:prSet/>
      <dgm:spPr/>
      <dgm:t>
        <a:bodyPr/>
        <a:lstStyle/>
        <a:p>
          <a:endParaRPr lang="en-US"/>
        </a:p>
      </dgm:t>
    </dgm:pt>
    <dgm:pt modelId="{D102C58A-3711-485F-B9D5-0B713B90D6C5}" type="sibTrans" cxnId="{2923320D-BD67-46C7-9043-438BA4182489}">
      <dgm:prSet phldrT="5" phldr="0"/>
      <dgm:spPr/>
      <dgm:t>
        <a:bodyPr/>
        <a:lstStyle/>
        <a:p>
          <a:r>
            <a:rPr lang="en-US"/>
            <a:t>5</a:t>
          </a:r>
        </a:p>
      </dgm:t>
    </dgm:pt>
    <dgm:pt modelId="{846D6B66-7213-446B-B5C7-78723E9E59C0}" type="pres">
      <dgm:prSet presAssocID="{83D5DA6B-E022-43DF-AB87-FA2229694939}" presName="Name0" presStyleCnt="0">
        <dgm:presLayoutVars>
          <dgm:animLvl val="lvl"/>
          <dgm:resizeHandles val="exact"/>
        </dgm:presLayoutVars>
      </dgm:prSet>
      <dgm:spPr/>
    </dgm:pt>
    <dgm:pt modelId="{AB7BE15A-29D1-479F-BFF3-E2984445F1EF}" type="pres">
      <dgm:prSet presAssocID="{4AE38022-8140-4941-BDA2-D828042250CC}" presName="compositeNode" presStyleCnt="0">
        <dgm:presLayoutVars>
          <dgm:bulletEnabled val="1"/>
        </dgm:presLayoutVars>
      </dgm:prSet>
      <dgm:spPr/>
    </dgm:pt>
    <dgm:pt modelId="{A159C1E5-686B-4C70-A8BE-64607223092E}" type="pres">
      <dgm:prSet presAssocID="{4AE38022-8140-4941-BDA2-D828042250CC}" presName="bgRect" presStyleLbl="bgAccFollowNode1" presStyleIdx="0" presStyleCnt="5"/>
      <dgm:spPr/>
    </dgm:pt>
    <dgm:pt modelId="{2479381B-9899-4B50-A15D-9E02115FDAF7}" type="pres">
      <dgm:prSet presAssocID="{853DCF9A-E7AC-4A11-97C1-E3DCFCD2F4B7}" presName="sibTransNodeCircle" presStyleLbl="alignNode1" presStyleIdx="0" presStyleCnt="10">
        <dgm:presLayoutVars>
          <dgm:chMax val="0"/>
          <dgm:bulletEnabled/>
        </dgm:presLayoutVars>
      </dgm:prSet>
      <dgm:spPr/>
    </dgm:pt>
    <dgm:pt modelId="{D0EB5210-9E96-4DC3-9B3A-B83972438B27}" type="pres">
      <dgm:prSet presAssocID="{4AE38022-8140-4941-BDA2-D828042250CC}" presName="bottomLine" presStyleLbl="alignNode1" presStyleIdx="1" presStyleCnt="10">
        <dgm:presLayoutVars/>
      </dgm:prSet>
      <dgm:spPr/>
    </dgm:pt>
    <dgm:pt modelId="{F1C4744D-337B-4B06-BA46-E43BD5BD7EC2}" type="pres">
      <dgm:prSet presAssocID="{4AE38022-8140-4941-BDA2-D828042250CC}" presName="nodeText" presStyleLbl="bgAccFollowNode1" presStyleIdx="0" presStyleCnt="5">
        <dgm:presLayoutVars>
          <dgm:bulletEnabled val="1"/>
        </dgm:presLayoutVars>
      </dgm:prSet>
      <dgm:spPr/>
    </dgm:pt>
    <dgm:pt modelId="{C0373053-730C-41BB-822A-A53BA1804E3D}" type="pres">
      <dgm:prSet presAssocID="{853DCF9A-E7AC-4A11-97C1-E3DCFCD2F4B7}" presName="sibTrans" presStyleCnt="0"/>
      <dgm:spPr/>
    </dgm:pt>
    <dgm:pt modelId="{052812DE-A251-4924-BF7D-5F0C3EC5EDDC}" type="pres">
      <dgm:prSet presAssocID="{243C1869-89C6-4DA4-B845-7535FAE91C63}" presName="compositeNode" presStyleCnt="0">
        <dgm:presLayoutVars>
          <dgm:bulletEnabled val="1"/>
        </dgm:presLayoutVars>
      </dgm:prSet>
      <dgm:spPr/>
    </dgm:pt>
    <dgm:pt modelId="{54409AA1-E724-4DD0-B050-65F172FDFF39}" type="pres">
      <dgm:prSet presAssocID="{243C1869-89C6-4DA4-B845-7535FAE91C63}" presName="bgRect" presStyleLbl="bgAccFollowNode1" presStyleIdx="1" presStyleCnt="5"/>
      <dgm:spPr/>
    </dgm:pt>
    <dgm:pt modelId="{D82C1C4E-0CA7-4194-AADD-2B277B0BE75E}" type="pres">
      <dgm:prSet presAssocID="{588D8F56-4A94-4C81-9C36-B6164DE19A76}" presName="sibTransNodeCircle" presStyleLbl="alignNode1" presStyleIdx="2" presStyleCnt="10">
        <dgm:presLayoutVars>
          <dgm:chMax val="0"/>
          <dgm:bulletEnabled/>
        </dgm:presLayoutVars>
      </dgm:prSet>
      <dgm:spPr/>
    </dgm:pt>
    <dgm:pt modelId="{D898F22A-C455-4245-B238-21A6632471F4}" type="pres">
      <dgm:prSet presAssocID="{243C1869-89C6-4DA4-B845-7535FAE91C63}" presName="bottomLine" presStyleLbl="alignNode1" presStyleIdx="3" presStyleCnt="10">
        <dgm:presLayoutVars/>
      </dgm:prSet>
      <dgm:spPr/>
    </dgm:pt>
    <dgm:pt modelId="{939DA64D-D8BE-4049-BE56-5CDC2EF549DB}" type="pres">
      <dgm:prSet presAssocID="{243C1869-89C6-4DA4-B845-7535FAE91C63}" presName="nodeText" presStyleLbl="bgAccFollowNode1" presStyleIdx="1" presStyleCnt="5">
        <dgm:presLayoutVars>
          <dgm:bulletEnabled val="1"/>
        </dgm:presLayoutVars>
      </dgm:prSet>
      <dgm:spPr/>
    </dgm:pt>
    <dgm:pt modelId="{043EEA65-3B2E-4FE9-AE13-BD085586C5A9}" type="pres">
      <dgm:prSet presAssocID="{588D8F56-4A94-4C81-9C36-B6164DE19A76}" presName="sibTrans" presStyleCnt="0"/>
      <dgm:spPr/>
    </dgm:pt>
    <dgm:pt modelId="{A2B0D685-CD7E-40BE-BF9A-7EC678035D61}" type="pres">
      <dgm:prSet presAssocID="{3B7BC71C-D383-4004-B09F-41D5AF5506D0}" presName="compositeNode" presStyleCnt="0">
        <dgm:presLayoutVars>
          <dgm:bulletEnabled val="1"/>
        </dgm:presLayoutVars>
      </dgm:prSet>
      <dgm:spPr/>
    </dgm:pt>
    <dgm:pt modelId="{082A446D-CF66-445E-A2B5-9A306AC79EB0}" type="pres">
      <dgm:prSet presAssocID="{3B7BC71C-D383-4004-B09F-41D5AF5506D0}" presName="bgRect" presStyleLbl="bgAccFollowNode1" presStyleIdx="2" presStyleCnt="5"/>
      <dgm:spPr/>
    </dgm:pt>
    <dgm:pt modelId="{534B388C-24B3-4EE0-B04A-258885107BEA}" type="pres">
      <dgm:prSet presAssocID="{C162B723-087B-4453-897D-C4A6DC163A2C}" presName="sibTransNodeCircle" presStyleLbl="alignNode1" presStyleIdx="4" presStyleCnt="10">
        <dgm:presLayoutVars>
          <dgm:chMax val="0"/>
          <dgm:bulletEnabled/>
        </dgm:presLayoutVars>
      </dgm:prSet>
      <dgm:spPr/>
    </dgm:pt>
    <dgm:pt modelId="{82924A69-5A9F-4308-9F36-440A50EDE0FB}" type="pres">
      <dgm:prSet presAssocID="{3B7BC71C-D383-4004-B09F-41D5AF5506D0}" presName="bottomLine" presStyleLbl="alignNode1" presStyleIdx="5" presStyleCnt="10">
        <dgm:presLayoutVars/>
      </dgm:prSet>
      <dgm:spPr/>
    </dgm:pt>
    <dgm:pt modelId="{4E105D0A-FE56-49CE-A28C-02F46B73E6D0}" type="pres">
      <dgm:prSet presAssocID="{3B7BC71C-D383-4004-B09F-41D5AF5506D0}" presName="nodeText" presStyleLbl="bgAccFollowNode1" presStyleIdx="2" presStyleCnt="5">
        <dgm:presLayoutVars>
          <dgm:bulletEnabled val="1"/>
        </dgm:presLayoutVars>
      </dgm:prSet>
      <dgm:spPr/>
    </dgm:pt>
    <dgm:pt modelId="{93E44335-C364-4399-9E27-68E1C7F5FECA}" type="pres">
      <dgm:prSet presAssocID="{C162B723-087B-4453-897D-C4A6DC163A2C}" presName="sibTrans" presStyleCnt="0"/>
      <dgm:spPr/>
    </dgm:pt>
    <dgm:pt modelId="{A53C264C-0FF2-4632-8930-E65E9686740B}" type="pres">
      <dgm:prSet presAssocID="{ABF00A73-800E-4216-8A46-755EDBB32102}" presName="compositeNode" presStyleCnt="0">
        <dgm:presLayoutVars>
          <dgm:bulletEnabled val="1"/>
        </dgm:presLayoutVars>
      </dgm:prSet>
      <dgm:spPr/>
    </dgm:pt>
    <dgm:pt modelId="{4316343A-E562-4A62-B69A-BA5D63954A6B}" type="pres">
      <dgm:prSet presAssocID="{ABF00A73-800E-4216-8A46-755EDBB32102}" presName="bgRect" presStyleLbl="bgAccFollowNode1" presStyleIdx="3" presStyleCnt="5"/>
      <dgm:spPr/>
    </dgm:pt>
    <dgm:pt modelId="{B06C906A-9618-4710-8C57-032F7D8DCD13}" type="pres">
      <dgm:prSet presAssocID="{B77815DB-EDA3-4EDC-A732-190CF754A373}" presName="sibTransNodeCircle" presStyleLbl="alignNode1" presStyleIdx="6" presStyleCnt="10">
        <dgm:presLayoutVars>
          <dgm:chMax val="0"/>
          <dgm:bulletEnabled/>
        </dgm:presLayoutVars>
      </dgm:prSet>
      <dgm:spPr/>
    </dgm:pt>
    <dgm:pt modelId="{E8B74604-853B-445F-9246-38097A00B248}" type="pres">
      <dgm:prSet presAssocID="{ABF00A73-800E-4216-8A46-755EDBB32102}" presName="bottomLine" presStyleLbl="alignNode1" presStyleIdx="7" presStyleCnt="10">
        <dgm:presLayoutVars/>
      </dgm:prSet>
      <dgm:spPr/>
    </dgm:pt>
    <dgm:pt modelId="{A0AE05BD-708A-4C23-945A-12C134821790}" type="pres">
      <dgm:prSet presAssocID="{ABF00A73-800E-4216-8A46-755EDBB32102}" presName="nodeText" presStyleLbl="bgAccFollowNode1" presStyleIdx="3" presStyleCnt="5">
        <dgm:presLayoutVars>
          <dgm:bulletEnabled val="1"/>
        </dgm:presLayoutVars>
      </dgm:prSet>
      <dgm:spPr/>
    </dgm:pt>
    <dgm:pt modelId="{B33E51BF-5309-4DE8-A370-3F33D75C823A}" type="pres">
      <dgm:prSet presAssocID="{B77815DB-EDA3-4EDC-A732-190CF754A373}" presName="sibTrans" presStyleCnt="0"/>
      <dgm:spPr/>
    </dgm:pt>
    <dgm:pt modelId="{4F8625B8-92D9-4BDC-94BD-ED97ECEC76FA}" type="pres">
      <dgm:prSet presAssocID="{B272ACC9-E09F-49A7-B5DD-B1ED3580D116}" presName="compositeNode" presStyleCnt="0">
        <dgm:presLayoutVars>
          <dgm:bulletEnabled val="1"/>
        </dgm:presLayoutVars>
      </dgm:prSet>
      <dgm:spPr/>
    </dgm:pt>
    <dgm:pt modelId="{806FFCDE-D1DB-491D-B613-D0795562FF54}" type="pres">
      <dgm:prSet presAssocID="{B272ACC9-E09F-49A7-B5DD-B1ED3580D116}" presName="bgRect" presStyleLbl="bgAccFollowNode1" presStyleIdx="4" presStyleCnt="5"/>
      <dgm:spPr/>
    </dgm:pt>
    <dgm:pt modelId="{7DDD1664-1705-450A-81E0-179C6C9880EF}" type="pres">
      <dgm:prSet presAssocID="{D102C58A-3711-485F-B9D5-0B713B90D6C5}" presName="sibTransNodeCircle" presStyleLbl="alignNode1" presStyleIdx="8" presStyleCnt="10">
        <dgm:presLayoutVars>
          <dgm:chMax val="0"/>
          <dgm:bulletEnabled/>
        </dgm:presLayoutVars>
      </dgm:prSet>
      <dgm:spPr/>
    </dgm:pt>
    <dgm:pt modelId="{137D1543-A9D6-45B9-8333-7AC479928F9A}" type="pres">
      <dgm:prSet presAssocID="{B272ACC9-E09F-49A7-B5DD-B1ED3580D116}" presName="bottomLine" presStyleLbl="alignNode1" presStyleIdx="9" presStyleCnt="10">
        <dgm:presLayoutVars/>
      </dgm:prSet>
      <dgm:spPr/>
    </dgm:pt>
    <dgm:pt modelId="{CEA67961-8653-40FF-9AC4-93A01C3507FF}" type="pres">
      <dgm:prSet presAssocID="{B272ACC9-E09F-49A7-B5DD-B1ED3580D116}" presName="nodeText" presStyleLbl="bgAccFollowNode1" presStyleIdx="4" presStyleCnt="5">
        <dgm:presLayoutVars>
          <dgm:bulletEnabled val="1"/>
        </dgm:presLayoutVars>
      </dgm:prSet>
      <dgm:spPr/>
    </dgm:pt>
  </dgm:ptLst>
  <dgm:cxnLst>
    <dgm:cxn modelId="{E5804601-BF71-4D1A-9179-19944A3E473F}" type="presOf" srcId="{ABF00A73-800E-4216-8A46-755EDBB32102}" destId="{4316343A-E562-4A62-B69A-BA5D63954A6B}" srcOrd="0" destOrd="0" presId="urn:microsoft.com/office/officeart/2016/7/layout/BasicLinearProcessNumbered"/>
    <dgm:cxn modelId="{2923320D-BD67-46C7-9043-438BA4182489}" srcId="{83D5DA6B-E022-43DF-AB87-FA2229694939}" destId="{B272ACC9-E09F-49A7-B5DD-B1ED3580D116}" srcOrd="4" destOrd="0" parTransId="{70E3CF99-D7C8-4311-AA96-A3B441B184BC}" sibTransId="{D102C58A-3711-485F-B9D5-0B713B90D6C5}"/>
    <dgm:cxn modelId="{B781E01F-78C6-4516-BC94-9983743AB2C8}" type="presOf" srcId="{83D5DA6B-E022-43DF-AB87-FA2229694939}" destId="{846D6B66-7213-446B-B5C7-78723E9E59C0}" srcOrd="0" destOrd="0" presId="urn:microsoft.com/office/officeart/2016/7/layout/BasicLinearProcessNumbered"/>
    <dgm:cxn modelId="{4573A721-6CC6-4EC7-A0CC-A2DA51D62D3D}" type="presOf" srcId="{B272ACC9-E09F-49A7-B5DD-B1ED3580D116}" destId="{CEA67961-8653-40FF-9AC4-93A01C3507FF}" srcOrd="1" destOrd="0" presId="urn:microsoft.com/office/officeart/2016/7/layout/BasicLinearProcessNumbered"/>
    <dgm:cxn modelId="{68ADD233-E0AD-40D5-9DC4-5B396F700730}" type="presOf" srcId="{B272ACC9-E09F-49A7-B5DD-B1ED3580D116}" destId="{806FFCDE-D1DB-491D-B613-D0795562FF54}" srcOrd="0" destOrd="0" presId="urn:microsoft.com/office/officeart/2016/7/layout/BasicLinearProcessNumbered"/>
    <dgm:cxn modelId="{543D6535-1722-4562-8A75-E4124E5D57E2}" type="presOf" srcId="{C162B723-087B-4453-897D-C4A6DC163A2C}" destId="{534B388C-24B3-4EE0-B04A-258885107BEA}" srcOrd="0" destOrd="0" presId="urn:microsoft.com/office/officeart/2016/7/layout/BasicLinearProcessNumbered"/>
    <dgm:cxn modelId="{E3F4B168-1BA4-42C2-AFFB-5FDBACCC44BA}" type="presOf" srcId="{D102C58A-3711-485F-B9D5-0B713B90D6C5}" destId="{7DDD1664-1705-450A-81E0-179C6C9880EF}" srcOrd="0" destOrd="0" presId="urn:microsoft.com/office/officeart/2016/7/layout/BasicLinearProcessNumbered"/>
    <dgm:cxn modelId="{E9402958-30B4-4B3D-B686-C4A65678085D}" type="presOf" srcId="{B77815DB-EDA3-4EDC-A732-190CF754A373}" destId="{B06C906A-9618-4710-8C57-032F7D8DCD13}" srcOrd="0" destOrd="0" presId="urn:microsoft.com/office/officeart/2016/7/layout/BasicLinearProcessNumbered"/>
    <dgm:cxn modelId="{6D3E745A-BBB2-4860-8D05-14625899D674}" type="presOf" srcId="{ABF00A73-800E-4216-8A46-755EDBB32102}" destId="{A0AE05BD-708A-4C23-945A-12C134821790}" srcOrd="1" destOrd="0" presId="urn:microsoft.com/office/officeart/2016/7/layout/BasicLinearProcessNumbered"/>
    <dgm:cxn modelId="{99C77A7B-03E0-4C48-85F9-BD7F73242A0E}" type="presOf" srcId="{3B7BC71C-D383-4004-B09F-41D5AF5506D0}" destId="{082A446D-CF66-445E-A2B5-9A306AC79EB0}" srcOrd="0" destOrd="0" presId="urn:microsoft.com/office/officeart/2016/7/layout/BasicLinearProcessNumbered"/>
    <dgm:cxn modelId="{DC865B89-05DC-4BA7-8822-E271B588383E}" type="presOf" srcId="{243C1869-89C6-4DA4-B845-7535FAE91C63}" destId="{939DA64D-D8BE-4049-BE56-5CDC2EF549DB}" srcOrd="1" destOrd="0" presId="urn:microsoft.com/office/officeart/2016/7/layout/BasicLinearProcessNumbered"/>
    <dgm:cxn modelId="{9863FE9C-851F-4885-A8A4-631EA5159B54}" type="presOf" srcId="{4AE38022-8140-4941-BDA2-D828042250CC}" destId="{F1C4744D-337B-4B06-BA46-E43BD5BD7EC2}" srcOrd="1" destOrd="0" presId="urn:microsoft.com/office/officeart/2016/7/layout/BasicLinearProcessNumbered"/>
    <dgm:cxn modelId="{5A5189A5-3C41-48D1-91BA-CFBA6BEF3DD1}" srcId="{83D5DA6B-E022-43DF-AB87-FA2229694939}" destId="{ABF00A73-800E-4216-8A46-755EDBB32102}" srcOrd="3" destOrd="0" parTransId="{2513062F-22F2-4C90-9ADB-4BB8AAB94AAE}" sibTransId="{B77815DB-EDA3-4EDC-A732-190CF754A373}"/>
    <dgm:cxn modelId="{D1DCDBAD-B38A-423E-8002-544D837BE744}" srcId="{83D5DA6B-E022-43DF-AB87-FA2229694939}" destId="{3B7BC71C-D383-4004-B09F-41D5AF5506D0}" srcOrd="2" destOrd="0" parTransId="{7684BC1E-4E70-4B83-A044-46788FFE1FE9}" sibTransId="{C162B723-087B-4453-897D-C4A6DC163A2C}"/>
    <dgm:cxn modelId="{45CC70BA-ACC2-4B85-AF73-635322BBE9FE}" type="presOf" srcId="{588D8F56-4A94-4C81-9C36-B6164DE19A76}" destId="{D82C1C4E-0CA7-4194-AADD-2B277B0BE75E}" srcOrd="0" destOrd="0" presId="urn:microsoft.com/office/officeart/2016/7/layout/BasicLinearProcessNumbered"/>
    <dgm:cxn modelId="{4D8C50CA-1310-43DE-A8BE-6565FD5546D8}" type="presOf" srcId="{3B7BC71C-D383-4004-B09F-41D5AF5506D0}" destId="{4E105D0A-FE56-49CE-A28C-02F46B73E6D0}" srcOrd="1" destOrd="0" presId="urn:microsoft.com/office/officeart/2016/7/layout/BasicLinearProcessNumbered"/>
    <dgm:cxn modelId="{0439D4D0-527B-4BED-AF38-BE324EE6ADFF}" srcId="{83D5DA6B-E022-43DF-AB87-FA2229694939}" destId="{243C1869-89C6-4DA4-B845-7535FAE91C63}" srcOrd="1" destOrd="0" parTransId="{D2F25F26-7DE9-44AE-92E8-4687537DC880}" sibTransId="{588D8F56-4A94-4C81-9C36-B6164DE19A76}"/>
    <dgm:cxn modelId="{ECE971D6-97B7-4C6B-AF10-67C2989C8830}" type="presOf" srcId="{853DCF9A-E7AC-4A11-97C1-E3DCFCD2F4B7}" destId="{2479381B-9899-4B50-A15D-9E02115FDAF7}" srcOrd="0" destOrd="0" presId="urn:microsoft.com/office/officeart/2016/7/layout/BasicLinearProcessNumbered"/>
    <dgm:cxn modelId="{A5D275E0-2F1B-42FD-AE20-78198FB7A295}" type="presOf" srcId="{4AE38022-8140-4941-BDA2-D828042250CC}" destId="{A159C1E5-686B-4C70-A8BE-64607223092E}" srcOrd="0" destOrd="0" presId="urn:microsoft.com/office/officeart/2016/7/layout/BasicLinearProcessNumbered"/>
    <dgm:cxn modelId="{FE580EE4-5F82-4E67-9594-B1CAAF60D98D}" srcId="{83D5DA6B-E022-43DF-AB87-FA2229694939}" destId="{4AE38022-8140-4941-BDA2-D828042250CC}" srcOrd="0" destOrd="0" parTransId="{1E63FEF5-7D23-4147-ADCB-E5D3AF85D262}" sibTransId="{853DCF9A-E7AC-4A11-97C1-E3DCFCD2F4B7}"/>
    <dgm:cxn modelId="{99737BE6-5E1A-42A2-B8BC-0E1B973D60C9}" type="presOf" srcId="{243C1869-89C6-4DA4-B845-7535FAE91C63}" destId="{54409AA1-E724-4DD0-B050-65F172FDFF39}" srcOrd="0" destOrd="0" presId="urn:microsoft.com/office/officeart/2016/7/layout/BasicLinearProcessNumbered"/>
    <dgm:cxn modelId="{CB7AA2D6-7BEC-4B26-89EA-795E7FE4BECF}" type="presParOf" srcId="{846D6B66-7213-446B-B5C7-78723E9E59C0}" destId="{AB7BE15A-29D1-479F-BFF3-E2984445F1EF}" srcOrd="0" destOrd="0" presId="urn:microsoft.com/office/officeart/2016/7/layout/BasicLinearProcessNumbered"/>
    <dgm:cxn modelId="{A2820CE1-499A-4463-999B-6D863446A5D2}" type="presParOf" srcId="{AB7BE15A-29D1-479F-BFF3-E2984445F1EF}" destId="{A159C1E5-686B-4C70-A8BE-64607223092E}" srcOrd="0" destOrd="0" presId="urn:microsoft.com/office/officeart/2016/7/layout/BasicLinearProcessNumbered"/>
    <dgm:cxn modelId="{C2227EE1-86B7-4F69-9271-5B7FD01C2BA5}" type="presParOf" srcId="{AB7BE15A-29D1-479F-BFF3-E2984445F1EF}" destId="{2479381B-9899-4B50-A15D-9E02115FDAF7}" srcOrd="1" destOrd="0" presId="urn:microsoft.com/office/officeart/2016/7/layout/BasicLinearProcessNumbered"/>
    <dgm:cxn modelId="{287DCA4E-FFF4-49C8-A50A-27FF1A085C98}" type="presParOf" srcId="{AB7BE15A-29D1-479F-BFF3-E2984445F1EF}" destId="{D0EB5210-9E96-4DC3-9B3A-B83972438B27}" srcOrd="2" destOrd="0" presId="urn:microsoft.com/office/officeart/2016/7/layout/BasicLinearProcessNumbered"/>
    <dgm:cxn modelId="{1A255A99-9135-4E9C-A9FD-1079DCD8F239}" type="presParOf" srcId="{AB7BE15A-29D1-479F-BFF3-E2984445F1EF}" destId="{F1C4744D-337B-4B06-BA46-E43BD5BD7EC2}" srcOrd="3" destOrd="0" presId="urn:microsoft.com/office/officeart/2016/7/layout/BasicLinearProcessNumbered"/>
    <dgm:cxn modelId="{9A3E6BEC-43D5-4ED9-8699-E848B2466ABA}" type="presParOf" srcId="{846D6B66-7213-446B-B5C7-78723E9E59C0}" destId="{C0373053-730C-41BB-822A-A53BA1804E3D}" srcOrd="1" destOrd="0" presId="urn:microsoft.com/office/officeart/2016/7/layout/BasicLinearProcessNumbered"/>
    <dgm:cxn modelId="{6DC81D84-0CEB-44A6-9166-E8F6176436B1}" type="presParOf" srcId="{846D6B66-7213-446B-B5C7-78723E9E59C0}" destId="{052812DE-A251-4924-BF7D-5F0C3EC5EDDC}" srcOrd="2" destOrd="0" presId="urn:microsoft.com/office/officeart/2016/7/layout/BasicLinearProcessNumbered"/>
    <dgm:cxn modelId="{B7639443-A59E-4AAC-9C2C-0732C170BC04}" type="presParOf" srcId="{052812DE-A251-4924-BF7D-5F0C3EC5EDDC}" destId="{54409AA1-E724-4DD0-B050-65F172FDFF39}" srcOrd="0" destOrd="0" presId="urn:microsoft.com/office/officeart/2016/7/layout/BasicLinearProcessNumbered"/>
    <dgm:cxn modelId="{C6AA5C59-8AFD-421C-8D01-6E5A1095E4A0}" type="presParOf" srcId="{052812DE-A251-4924-BF7D-5F0C3EC5EDDC}" destId="{D82C1C4E-0CA7-4194-AADD-2B277B0BE75E}" srcOrd="1" destOrd="0" presId="urn:microsoft.com/office/officeart/2016/7/layout/BasicLinearProcessNumbered"/>
    <dgm:cxn modelId="{D38E79C9-8FC6-499D-9F35-8A8B81EC0F21}" type="presParOf" srcId="{052812DE-A251-4924-BF7D-5F0C3EC5EDDC}" destId="{D898F22A-C455-4245-B238-21A6632471F4}" srcOrd="2" destOrd="0" presId="urn:microsoft.com/office/officeart/2016/7/layout/BasicLinearProcessNumbered"/>
    <dgm:cxn modelId="{74C9798D-6A59-4148-8CDD-D831EADAA7C3}" type="presParOf" srcId="{052812DE-A251-4924-BF7D-5F0C3EC5EDDC}" destId="{939DA64D-D8BE-4049-BE56-5CDC2EF549DB}" srcOrd="3" destOrd="0" presId="urn:microsoft.com/office/officeart/2016/7/layout/BasicLinearProcessNumbered"/>
    <dgm:cxn modelId="{77C6EF46-3EA1-43F2-8CA5-151ABB8D88F7}" type="presParOf" srcId="{846D6B66-7213-446B-B5C7-78723E9E59C0}" destId="{043EEA65-3B2E-4FE9-AE13-BD085586C5A9}" srcOrd="3" destOrd="0" presId="urn:microsoft.com/office/officeart/2016/7/layout/BasicLinearProcessNumbered"/>
    <dgm:cxn modelId="{1945ABDC-2FBC-4FB4-A9CF-CCB36C29EE32}" type="presParOf" srcId="{846D6B66-7213-446B-B5C7-78723E9E59C0}" destId="{A2B0D685-CD7E-40BE-BF9A-7EC678035D61}" srcOrd="4" destOrd="0" presId="urn:microsoft.com/office/officeart/2016/7/layout/BasicLinearProcessNumbered"/>
    <dgm:cxn modelId="{4ADA438D-FEA9-48DE-9DC3-25EE93906DC4}" type="presParOf" srcId="{A2B0D685-CD7E-40BE-BF9A-7EC678035D61}" destId="{082A446D-CF66-445E-A2B5-9A306AC79EB0}" srcOrd="0" destOrd="0" presId="urn:microsoft.com/office/officeart/2016/7/layout/BasicLinearProcessNumbered"/>
    <dgm:cxn modelId="{0F90FA36-A435-4BC1-B710-62879AB402E7}" type="presParOf" srcId="{A2B0D685-CD7E-40BE-BF9A-7EC678035D61}" destId="{534B388C-24B3-4EE0-B04A-258885107BEA}" srcOrd="1" destOrd="0" presId="urn:microsoft.com/office/officeart/2016/7/layout/BasicLinearProcessNumbered"/>
    <dgm:cxn modelId="{DE964B2C-B07F-4195-BD8F-EEC28C732749}" type="presParOf" srcId="{A2B0D685-CD7E-40BE-BF9A-7EC678035D61}" destId="{82924A69-5A9F-4308-9F36-440A50EDE0FB}" srcOrd="2" destOrd="0" presId="urn:microsoft.com/office/officeart/2016/7/layout/BasicLinearProcessNumbered"/>
    <dgm:cxn modelId="{9174689B-38E1-4212-B7C6-A83B1C064EF1}" type="presParOf" srcId="{A2B0D685-CD7E-40BE-BF9A-7EC678035D61}" destId="{4E105D0A-FE56-49CE-A28C-02F46B73E6D0}" srcOrd="3" destOrd="0" presId="urn:microsoft.com/office/officeart/2016/7/layout/BasicLinearProcessNumbered"/>
    <dgm:cxn modelId="{3EA29AB8-8D58-4897-A45B-75986F6800EF}" type="presParOf" srcId="{846D6B66-7213-446B-B5C7-78723E9E59C0}" destId="{93E44335-C364-4399-9E27-68E1C7F5FECA}" srcOrd="5" destOrd="0" presId="urn:microsoft.com/office/officeart/2016/7/layout/BasicLinearProcessNumbered"/>
    <dgm:cxn modelId="{66F81751-7CE6-4222-893A-526923D9CF37}" type="presParOf" srcId="{846D6B66-7213-446B-B5C7-78723E9E59C0}" destId="{A53C264C-0FF2-4632-8930-E65E9686740B}" srcOrd="6" destOrd="0" presId="urn:microsoft.com/office/officeart/2016/7/layout/BasicLinearProcessNumbered"/>
    <dgm:cxn modelId="{BB9F2B5C-67B2-446F-A2FA-D173192A40C6}" type="presParOf" srcId="{A53C264C-0FF2-4632-8930-E65E9686740B}" destId="{4316343A-E562-4A62-B69A-BA5D63954A6B}" srcOrd="0" destOrd="0" presId="urn:microsoft.com/office/officeart/2016/7/layout/BasicLinearProcessNumbered"/>
    <dgm:cxn modelId="{058F228B-D1B5-4E2A-AB6F-3498B5057A4C}" type="presParOf" srcId="{A53C264C-0FF2-4632-8930-E65E9686740B}" destId="{B06C906A-9618-4710-8C57-032F7D8DCD13}" srcOrd="1" destOrd="0" presId="urn:microsoft.com/office/officeart/2016/7/layout/BasicLinearProcessNumbered"/>
    <dgm:cxn modelId="{5284A619-B3C4-4863-BB62-9181FA5E9C27}" type="presParOf" srcId="{A53C264C-0FF2-4632-8930-E65E9686740B}" destId="{E8B74604-853B-445F-9246-38097A00B248}" srcOrd="2" destOrd="0" presId="urn:microsoft.com/office/officeart/2016/7/layout/BasicLinearProcessNumbered"/>
    <dgm:cxn modelId="{520376E7-F40E-419B-815D-6A73FF562CD3}" type="presParOf" srcId="{A53C264C-0FF2-4632-8930-E65E9686740B}" destId="{A0AE05BD-708A-4C23-945A-12C134821790}" srcOrd="3" destOrd="0" presId="urn:microsoft.com/office/officeart/2016/7/layout/BasicLinearProcessNumbered"/>
    <dgm:cxn modelId="{12F44119-40BF-4223-8A3E-0CA987BAAC99}" type="presParOf" srcId="{846D6B66-7213-446B-B5C7-78723E9E59C0}" destId="{B33E51BF-5309-4DE8-A370-3F33D75C823A}" srcOrd="7" destOrd="0" presId="urn:microsoft.com/office/officeart/2016/7/layout/BasicLinearProcessNumbered"/>
    <dgm:cxn modelId="{0150F505-D1B1-4E68-BECA-5B28842C4597}" type="presParOf" srcId="{846D6B66-7213-446B-B5C7-78723E9E59C0}" destId="{4F8625B8-92D9-4BDC-94BD-ED97ECEC76FA}" srcOrd="8" destOrd="0" presId="urn:microsoft.com/office/officeart/2016/7/layout/BasicLinearProcessNumbered"/>
    <dgm:cxn modelId="{859D6ABD-26AD-4CD0-AEED-31CD38B06E0C}" type="presParOf" srcId="{4F8625B8-92D9-4BDC-94BD-ED97ECEC76FA}" destId="{806FFCDE-D1DB-491D-B613-D0795562FF54}" srcOrd="0" destOrd="0" presId="urn:microsoft.com/office/officeart/2016/7/layout/BasicLinearProcessNumbered"/>
    <dgm:cxn modelId="{ED11BFDA-C851-4CEC-A59A-FEE3D6A9C12E}" type="presParOf" srcId="{4F8625B8-92D9-4BDC-94BD-ED97ECEC76FA}" destId="{7DDD1664-1705-450A-81E0-179C6C9880EF}" srcOrd="1" destOrd="0" presId="urn:microsoft.com/office/officeart/2016/7/layout/BasicLinearProcessNumbered"/>
    <dgm:cxn modelId="{2AD09CCA-48A9-471F-8988-B50D6AE7D681}" type="presParOf" srcId="{4F8625B8-92D9-4BDC-94BD-ED97ECEC76FA}" destId="{137D1543-A9D6-45B9-8333-7AC479928F9A}" srcOrd="2" destOrd="0" presId="urn:microsoft.com/office/officeart/2016/7/layout/BasicLinearProcessNumbered"/>
    <dgm:cxn modelId="{62F3848D-4425-4217-9DFE-A40CE410A153}" type="presParOf" srcId="{4F8625B8-92D9-4BDC-94BD-ED97ECEC76FA}" destId="{CEA67961-8653-40FF-9AC4-93A01C3507F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48264-26C7-4192-BDD4-373210F9B785}">
      <dsp:nvSpPr>
        <dsp:cNvPr id="0" name=""/>
        <dsp:cNvSpPr/>
      </dsp:nvSpPr>
      <dsp:spPr>
        <a:xfrm>
          <a:off x="-7593648" y="-1165847"/>
          <a:ext cx="9078484" cy="9078484"/>
        </a:xfrm>
        <a:prstGeom prst="blockArc">
          <a:avLst>
            <a:gd name="adj1" fmla="val 18900000"/>
            <a:gd name="adj2" fmla="val 2700000"/>
            <a:gd name="adj3" fmla="val 238"/>
          </a:avLst>
        </a:pr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CA2D9E-3D25-4312-82B2-D1CA75183905}">
      <dsp:nvSpPr>
        <dsp:cNvPr id="0" name=""/>
        <dsp:cNvSpPr/>
      </dsp:nvSpPr>
      <dsp:spPr>
        <a:xfrm>
          <a:off x="574610" y="355285"/>
          <a:ext cx="6871451" cy="71030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Desarrollar servicios web haciendo uso de </a:t>
          </a:r>
          <a:r>
            <a:rPr lang="es-ES" sz="1500" kern="1200" dirty="0" err="1"/>
            <a:t>SpringBoot</a:t>
          </a:r>
          <a:r>
            <a:rPr lang="es-ES" sz="1500" kern="1200" dirty="0"/>
            <a:t> para crear un API REST que permita consultar a la BD COUCHBASE.</a:t>
          </a:r>
          <a:endParaRPr lang="en-US" sz="1500" kern="1200" dirty="0"/>
        </a:p>
      </dsp:txBody>
      <dsp:txXfrm>
        <a:off x="574610" y="355285"/>
        <a:ext cx="6871451" cy="710301"/>
      </dsp:txXfrm>
    </dsp:sp>
    <dsp:sp modelId="{5FD1BF0F-72A2-4AE7-AA71-90464920C860}">
      <dsp:nvSpPr>
        <dsp:cNvPr id="0" name=""/>
        <dsp:cNvSpPr/>
      </dsp:nvSpPr>
      <dsp:spPr>
        <a:xfrm>
          <a:off x="64995" y="197709"/>
          <a:ext cx="1019230" cy="1025454"/>
        </a:xfrm>
        <a:prstGeom prst="flowChartAlternateProcess">
          <a:avLst/>
        </a:prstGeom>
        <a:blipFill rotWithShape="0">
          <a:blip xmlns:r="http://schemas.openxmlformats.org/officeDocument/2006/relationships" r:embed="rId1"/>
          <a:srcRect/>
          <a:stretch>
            <a:fillRect t="-3000" b="-3000"/>
          </a:stretch>
        </a:blip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FB5051-D005-4C47-83C0-BA44A5F48A07}">
      <dsp:nvSpPr>
        <dsp:cNvPr id="0" name=""/>
        <dsp:cNvSpPr/>
      </dsp:nvSpPr>
      <dsp:spPr>
        <a:xfrm>
          <a:off x="1158881" y="1420603"/>
          <a:ext cx="6287179" cy="710301"/>
        </a:xfrm>
        <a:prstGeom prst="rect">
          <a:avLst/>
        </a:prstGeom>
        <a:gradFill rotWithShape="0">
          <a:gsLst>
            <a:gs pos="0">
              <a:schemeClr val="accent2">
                <a:hueOff val="-718792"/>
                <a:satOff val="4944"/>
                <a:lumOff val="549"/>
                <a:alphaOff val="0"/>
                <a:tint val="96000"/>
                <a:lumMod val="102000"/>
              </a:schemeClr>
            </a:gs>
            <a:gs pos="100000">
              <a:schemeClr val="accent2">
                <a:hueOff val="-718792"/>
                <a:satOff val="4944"/>
                <a:lumOff val="549"/>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Determinar zonas de alto tráfico en un momento dado (Temporalidad) a través de </a:t>
          </a:r>
          <a:r>
            <a:rPr lang="es-ES" sz="1500" kern="1200" dirty="0" err="1"/>
            <a:t>Queries</a:t>
          </a:r>
          <a:r>
            <a:rPr lang="es-ES" sz="1500" kern="1200" dirty="0"/>
            <a:t> Geográficos para asistir en la toma de decisiones.</a:t>
          </a:r>
          <a:endParaRPr lang="en-US" sz="1500" kern="1200" dirty="0"/>
        </a:p>
      </dsp:txBody>
      <dsp:txXfrm>
        <a:off x="1158881" y="1420603"/>
        <a:ext cx="6287179" cy="710301"/>
      </dsp:txXfrm>
    </dsp:sp>
    <dsp:sp modelId="{DB7B18A1-8A10-4BB7-A51D-088A84A16FED}">
      <dsp:nvSpPr>
        <dsp:cNvPr id="0" name=""/>
        <dsp:cNvSpPr/>
      </dsp:nvSpPr>
      <dsp:spPr>
        <a:xfrm>
          <a:off x="647682" y="1262757"/>
          <a:ext cx="1022399" cy="1025995"/>
        </a:xfrm>
        <a:prstGeom prst="flowChartAlternateProcess">
          <a:avLst/>
        </a:prstGeom>
        <a:blipFill rotWithShape="0">
          <a:blip xmlns:r="http://schemas.openxmlformats.org/officeDocument/2006/relationships" r:embed="rId2"/>
          <a:srcRect/>
          <a:stretch>
            <a:fillRect l="-39000" r="-39000"/>
          </a:stretch>
        </a:blipFill>
        <a:ln w="9525" cap="rnd" cmpd="sng" algn="ctr">
          <a:solidFill>
            <a:schemeClr val="accent2">
              <a:hueOff val="-718792"/>
              <a:satOff val="4944"/>
              <a:lumOff val="549"/>
              <a:alphaOff val="0"/>
            </a:schemeClr>
          </a:solidFill>
          <a:prstDash val="solid"/>
        </a:ln>
        <a:effectLst/>
      </dsp:spPr>
      <dsp:style>
        <a:lnRef idx="1">
          <a:scrgbClr r="0" g="0" b="0"/>
        </a:lnRef>
        <a:fillRef idx="1">
          <a:scrgbClr r="0" g="0" b="0"/>
        </a:fillRef>
        <a:effectRef idx="0">
          <a:scrgbClr r="0" g="0" b="0"/>
        </a:effectRef>
        <a:fontRef idx="minor"/>
      </dsp:style>
    </dsp:sp>
    <dsp:sp modelId="{B36F0222-D41B-47D7-AE42-D36482F9BDD9}">
      <dsp:nvSpPr>
        <dsp:cNvPr id="0" name=""/>
        <dsp:cNvSpPr/>
      </dsp:nvSpPr>
      <dsp:spPr>
        <a:xfrm>
          <a:off x="1426054" y="2485921"/>
          <a:ext cx="6020007" cy="710301"/>
        </a:xfrm>
        <a:prstGeom prst="rect">
          <a:avLst/>
        </a:prstGeom>
        <a:gradFill rotWithShape="0">
          <a:gsLst>
            <a:gs pos="0">
              <a:schemeClr val="accent2">
                <a:hueOff val="-1437584"/>
                <a:satOff val="9889"/>
                <a:lumOff val="1098"/>
                <a:alphaOff val="0"/>
                <a:tint val="96000"/>
                <a:lumMod val="102000"/>
              </a:schemeClr>
            </a:gs>
            <a:gs pos="100000">
              <a:schemeClr val="accent2">
                <a:hueOff val="-1437584"/>
                <a:satOff val="9889"/>
                <a:lumOff val="1098"/>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Reducir el número de puntos de trayectorias recolectadas mediante el Algoritmo Douglas-</a:t>
          </a:r>
          <a:r>
            <a:rPr lang="es-ES" sz="1500" kern="1200" dirty="0" err="1"/>
            <a:t>Peucker</a:t>
          </a:r>
          <a:r>
            <a:rPr lang="es-ES" sz="1500" kern="1200" dirty="0"/>
            <a:t> para sintetizar la información mediante de servicios web.</a:t>
          </a:r>
          <a:endParaRPr lang="en-US" sz="1500" kern="1200" dirty="0"/>
        </a:p>
      </dsp:txBody>
      <dsp:txXfrm>
        <a:off x="1426054" y="2485921"/>
        <a:ext cx="6020007" cy="710301"/>
      </dsp:txXfrm>
    </dsp:sp>
    <dsp:sp modelId="{D2BA41B8-6277-4DC8-BF1C-BBEF5A9038FE}">
      <dsp:nvSpPr>
        <dsp:cNvPr id="0" name=""/>
        <dsp:cNvSpPr/>
      </dsp:nvSpPr>
      <dsp:spPr>
        <a:xfrm>
          <a:off x="913056" y="2328075"/>
          <a:ext cx="1025995" cy="102599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sp:spPr>
      <dsp:style>
        <a:lnRef idx="1">
          <a:scrgbClr r="0" g="0" b="0"/>
        </a:lnRef>
        <a:fillRef idx="1">
          <a:scrgbClr r="0" g="0" b="0"/>
        </a:fillRef>
        <a:effectRef idx="0">
          <a:scrgbClr r="0" g="0" b="0"/>
        </a:effectRef>
        <a:fontRef idx="minor"/>
      </dsp:style>
    </dsp:sp>
    <dsp:sp modelId="{C4359820-655A-4C4D-BA57-28AF6E3C1A28}">
      <dsp:nvSpPr>
        <dsp:cNvPr id="0" name=""/>
        <dsp:cNvSpPr/>
      </dsp:nvSpPr>
      <dsp:spPr>
        <a:xfrm>
          <a:off x="1426054" y="3550565"/>
          <a:ext cx="6020007" cy="710301"/>
        </a:xfrm>
        <a:prstGeom prst="rect">
          <a:avLst/>
        </a:prstGeom>
        <a:gradFill rotWithShape="0">
          <a:gsLst>
            <a:gs pos="0">
              <a:schemeClr val="accent2">
                <a:hueOff val="-2156377"/>
                <a:satOff val="14833"/>
                <a:lumOff val="1646"/>
                <a:alphaOff val="0"/>
                <a:tint val="96000"/>
                <a:lumMod val="102000"/>
              </a:schemeClr>
            </a:gs>
            <a:gs pos="100000">
              <a:schemeClr val="accent2">
                <a:hueOff val="-2156377"/>
                <a:satOff val="14833"/>
                <a:lumOff val="1646"/>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Gestionar información y almacenarla en base de datos COUCHBASE proporcionada por la aplicación móvil, aplicación web y el dispositivo del bus.</a:t>
          </a:r>
          <a:endParaRPr lang="en-US" sz="1500" kern="1200" dirty="0"/>
        </a:p>
      </dsp:txBody>
      <dsp:txXfrm>
        <a:off x="1426054" y="3550565"/>
        <a:ext cx="6020007" cy="710301"/>
      </dsp:txXfrm>
    </dsp:sp>
    <dsp:sp modelId="{467F6063-EA98-42F7-81A6-C16728E52BE6}">
      <dsp:nvSpPr>
        <dsp:cNvPr id="0" name=""/>
        <dsp:cNvSpPr/>
      </dsp:nvSpPr>
      <dsp:spPr>
        <a:xfrm>
          <a:off x="913056" y="3392718"/>
          <a:ext cx="1025995" cy="1025995"/>
        </a:xfrm>
        <a:prstGeom prst="flowChartAlternateProcess">
          <a:avLst/>
        </a:prstGeom>
        <a:blipFill rotWithShape="0">
          <a:blip xmlns:r="http://schemas.openxmlformats.org/officeDocument/2006/relationships" r:embed="rId4"/>
          <a:srcRect/>
          <a:stretch>
            <a:fillRect l="-39000" r="-39000"/>
          </a:stretch>
        </a:blipFill>
        <a:ln w="9525" cap="rnd" cmpd="sng" algn="ctr">
          <a:solidFill>
            <a:schemeClr val="accent2">
              <a:hueOff val="-2156377"/>
              <a:satOff val="14833"/>
              <a:lumOff val="1646"/>
              <a:alphaOff val="0"/>
            </a:schemeClr>
          </a:solidFill>
          <a:prstDash val="solid"/>
        </a:ln>
        <a:effectLst/>
      </dsp:spPr>
      <dsp:style>
        <a:lnRef idx="1">
          <a:scrgbClr r="0" g="0" b="0"/>
        </a:lnRef>
        <a:fillRef idx="1">
          <a:scrgbClr r="0" g="0" b="0"/>
        </a:fillRef>
        <a:effectRef idx="0">
          <a:scrgbClr r="0" g="0" b="0"/>
        </a:effectRef>
        <a:fontRef idx="minor"/>
      </dsp:style>
    </dsp:sp>
    <dsp:sp modelId="{D948B2F3-333F-4BF1-B744-15DE83DEB919}">
      <dsp:nvSpPr>
        <dsp:cNvPr id="0" name=""/>
        <dsp:cNvSpPr/>
      </dsp:nvSpPr>
      <dsp:spPr>
        <a:xfrm>
          <a:off x="1158881" y="4615883"/>
          <a:ext cx="6287179" cy="710301"/>
        </a:xfrm>
        <a:prstGeom prst="rect">
          <a:avLst/>
        </a:prstGeom>
        <a:gradFill rotWithShape="0">
          <a:gsLst>
            <a:gs pos="0">
              <a:schemeClr val="accent2">
                <a:hueOff val="-2875169"/>
                <a:satOff val="19778"/>
                <a:lumOff val="2195"/>
                <a:alphaOff val="0"/>
                <a:tint val="96000"/>
                <a:lumMod val="102000"/>
              </a:schemeClr>
            </a:gs>
            <a:gs pos="100000">
              <a:schemeClr val="accent2">
                <a:hueOff val="-2875169"/>
                <a:satOff val="19778"/>
                <a:lumOff val="2195"/>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Identificar Paradas cercanas según la ubicación del usuario (App Móvil) mediante </a:t>
          </a:r>
          <a:r>
            <a:rPr lang="es-ES" sz="1500" kern="1200" dirty="0" err="1"/>
            <a:t>Queries</a:t>
          </a:r>
          <a:r>
            <a:rPr lang="es-ES" sz="1500" kern="1200" dirty="0"/>
            <a:t> Geográficos.</a:t>
          </a:r>
          <a:endParaRPr lang="en-US" sz="1500" kern="1200" dirty="0"/>
        </a:p>
      </dsp:txBody>
      <dsp:txXfrm>
        <a:off x="1158881" y="4615883"/>
        <a:ext cx="6287179" cy="710301"/>
      </dsp:txXfrm>
    </dsp:sp>
    <dsp:sp modelId="{E0A597EC-5C63-4736-A832-1FB28E5B06D0}">
      <dsp:nvSpPr>
        <dsp:cNvPr id="0" name=""/>
        <dsp:cNvSpPr/>
      </dsp:nvSpPr>
      <dsp:spPr>
        <a:xfrm>
          <a:off x="616957" y="4467696"/>
          <a:ext cx="1025995" cy="1025995"/>
        </a:xfrm>
        <a:prstGeom prst="roundRect">
          <a:avLst/>
        </a:prstGeom>
        <a:blipFill rotWithShape="0">
          <a:blip xmlns:r="http://schemas.openxmlformats.org/officeDocument/2006/relationships" r:embed="rId5"/>
          <a:srcRect/>
          <a:stretch>
            <a:fillRect l="-21000" r="-21000"/>
          </a:stretch>
        </a:blipFill>
        <a:ln w="9525" cap="rnd" cmpd="sng" algn="ctr">
          <a:solidFill>
            <a:schemeClr val="accent2">
              <a:hueOff val="-2875169"/>
              <a:satOff val="19778"/>
              <a:lumOff val="2195"/>
              <a:alphaOff val="0"/>
            </a:schemeClr>
          </a:solidFill>
          <a:prstDash val="solid"/>
        </a:ln>
        <a:effectLst/>
      </dsp:spPr>
      <dsp:style>
        <a:lnRef idx="1">
          <a:scrgbClr r="0" g="0" b="0"/>
        </a:lnRef>
        <a:fillRef idx="1">
          <a:scrgbClr r="0" g="0" b="0"/>
        </a:fillRef>
        <a:effectRef idx="0">
          <a:scrgbClr r="0" g="0" b="0"/>
        </a:effectRef>
        <a:fontRef idx="minor"/>
      </dsp:style>
    </dsp:sp>
    <dsp:sp modelId="{30EE0916-453A-4CB8-BE46-6544C8F1A577}">
      <dsp:nvSpPr>
        <dsp:cNvPr id="0" name=""/>
        <dsp:cNvSpPr/>
      </dsp:nvSpPr>
      <dsp:spPr>
        <a:xfrm>
          <a:off x="574610" y="5681201"/>
          <a:ext cx="6871451" cy="71030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Realizar el cálculo aproximado del tiempo que tardará un Bus en llegar a una determinada parada.</a:t>
          </a:r>
          <a:r>
            <a:rPr lang="x-none" sz="1500" kern="1200" dirty="0"/>
            <a:t>  </a:t>
          </a:r>
          <a:r>
            <a:rPr lang="en-US" sz="1500" kern="1200" dirty="0" err="1"/>
            <a:t>Optimizar</a:t>
          </a:r>
          <a:r>
            <a:rPr lang="en-US" sz="1500" kern="1200" dirty="0"/>
            <a:t>.</a:t>
          </a:r>
        </a:p>
      </dsp:txBody>
      <dsp:txXfrm>
        <a:off x="574610" y="5681201"/>
        <a:ext cx="6871451" cy="710301"/>
      </dsp:txXfrm>
    </dsp:sp>
    <dsp:sp modelId="{5A1C2E6E-80FD-495A-998A-18E66AA25D4E}">
      <dsp:nvSpPr>
        <dsp:cNvPr id="0" name=""/>
        <dsp:cNvSpPr/>
      </dsp:nvSpPr>
      <dsp:spPr>
        <a:xfrm>
          <a:off x="61612" y="5523354"/>
          <a:ext cx="1025995" cy="1025995"/>
        </a:xfrm>
        <a:prstGeom prst="flowChartAlternateProcess">
          <a:avLst/>
        </a:prstGeom>
        <a:blipFill rotWithShape="0">
          <a:blip xmlns:r="http://schemas.openxmlformats.org/officeDocument/2006/relationships" r:embed="rId6"/>
          <a:srcRect/>
          <a:stretch>
            <a:fillRect l="-21000" r="-21000"/>
          </a:stretch>
        </a:blipFill>
        <a:ln w="9525" cap="rnd" cmpd="sng" algn="ctr">
          <a:solidFill>
            <a:schemeClr val="accent2">
              <a:hueOff val="-3593961"/>
              <a:satOff val="24722"/>
              <a:lumOff val="2744"/>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D1901-D00C-4EFB-9EC6-588DA842142A}">
      <dsp:nvSpPr>
        <dsp:cNvPr id="0" name=""/>
        <dsp:cNvSpPr/>
      </dsp:nvSpPr>
      <dsp:spPr>
        <a:xfrm rot="5400000">
          <a:off x="456711" y="2006164"/>
          <a:ext cx="1373461" cy="2285409"/>
        </a:xfrm>
        <a:prstGeom prst="corner">
          <a:avLst>
            <a:gd name="adj1" fmla="val 16120"/>
            <a:gd name="adj2" fmla="val 1611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w="9525" cap="rnd" cmpd="sng" algn="ctr">
          <a:solidFill>
            <a:schemeClr val="accent5">
              <a:hueOff val="0"/>
              <a:satOff val="0"/>
              <a:lumOff val="0"/>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5AC41F95-1B87-4FCC-89D1-CDB5DA5CF44E}">
      <dsp:nvSpPr>
        <dsp:cNvPr id="0" name=""/>
        <dsp:cNvSpPr/>
      </dsp:nvSpPr>
      <dsp:spPr>
        <a:xfrm>
          <a:off x="227446" y="2689009"/>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Enfocarse en la Demanda</a:t>
          </a:r>
          <a:endParaRPr lang="en-US" sz="2300" kern="1200"/>
        </a:p>
      </dsp:txBody>
      <dsp:txXfrm>
        <a:off x="227446" y="2689009"/>
        <a:ext cx="2063280" cy="1808586"/>
      </dsp:txXfrm>
    </dsp:sp>
    <dsp:sp modelId="{41D56A95-D02A-4072-A20A-08699002BA87}">
      <dsp:nvSpPr>
        <dsp:cNvPr id="0" name=""/>
        <dsp:cNvSpPr/>
      </dsp:nvSpPr>
      <dsp:spPr>
        <a:xfrm>
          <a:off x="1901429" y="1837910"/>
          <a:ext cx="389298" cy="389298"/>
        </a:xfrm>
        <a:prstGeom prst="triangle">
          <a:avLst>
            <a:gd name="adj" fmla="val 100000"/>
          </a:avLst>
        </a:prstGeom>
        <a:gradFill rotWithShape="0">
          <a:gsLst>
            <a:gs pos="0">
              <a:schemeClr val="accent5">
                <a:hueOff val="-928905"/>
                <a:satOff val="914"/>
                <a:lumOff val="2059"/>
                <a:alphaOff val="0"/>
                <a:tint val="96000"/>
                <a:lumMod val="102000"/>
              </a:schemeClr>
            </a:gs>
            <a:gs pos="100000">
              <a:schemeClr val="accent5">
                <a:hueOff val="-928905"/>
                <a:satOff val="914"/>
                <a:lumOff val="2059"/>
                <a:alphaOff val="0"/>
                <a:shade val="88000"/>
                <a:lumMod val="94000"/>
              </a:schemeClr>
            </a:gs>
          </a:gsLst>
          <a:path path="circle">
            <a:fillToRect l="50000" t="100000" r="100000" b="50000"/>
          </a:path>
        </a:gradFill>
        <a:ln w="9525" cap="rnd" cmpd="sng" algn="ctr">
          <a:solidFill>
            <a:schemeClr val="accent5">
              <a:hueOff val="-928905"/>
              <a:satOff val="914"/>
              <a:lumOff val="2059"/>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E68C281D-91F9-42C6-8D9C-E9B86553AF6E}">
      <dsp:nvSpPr>
        <dsp:cNvPr id="0" name=""/>
        <dsp:cNvSpPr/>
      </dsp:nvSpPr>
      <dsp:spPr>
        <a:xfrm rot="5400000">
          <a:off x="2982570" y="1381138"/>
          <a:ext cx="1373461" cy="2285409"/>
        </a:xfrm>
        <a:prstGeom prst="corner">
          <a:avLst>
            <a:gd name="adj1" fmla="val 16120"/>
            <a:gd name="adj2" fmla="val 16110"/>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w="9525" cap="rnd" cmpd="sng" algn="ctr">
          <a:solidFill>
            <a:schemeClr val="accent5">
              <a:hueOff val="-1857811"/>
              <a:satOff val="1829"/>
              <a:lumOff val="4118"/>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2AA1F666-E52D-41D0-9A5E-9761F7C3DBCA}">
      <dsp:nvSpPr>
        <dsp:cNvPr id="0" name=""/>
        <dsp:cNvSpPr/>
      </dsp:nvSpPr>
      <dsp:spPr>
        <a:xfrm>
          <a:off x="2753305" y="2063983"/>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Uso de las TICs.</a:t>
          </a:r>
          <a:endParaRPr lang="en-US" sz="2300" kern="1200"/>
        </a:p>
      </dsp:txBody>
      <dsp:txXfrm>
        <a:off x="2753305" y="2063983"/>
        <a:ext cx="2063280" cy="1808586"/>
      </dsp:txXfrm>
    </dsp:sp>
    <dsp:sp modelId="{696F6B5E-FD3E-4B88-B2A9-63C4D830041F}">
      <dsp:nvSpPr>
        <dsp:cNvPr id="0" name=""/>
        <dsp:cNvSpPr/>
      </dsp:nvSpPr>
      <dsp:spPr>
        <a:xfrm>
          <a:off x="4427287" y="1212883"/>
          <a:ext cx="389298" cy="389298"/>
        </a:xfrm>
        <a:prstGeom prst="triangle">
          <a:avLst>
            <a:gd name="adj" fmla="val 100000"/>
          </a:avLst>
        </a:prstGeom>
        <a:gradFill rotWithShape="0">
          <a:gsLst>
            <a:gs pos="0">
              <a:schemeClr val="accent5">
                <a:hueOff val="-2786716"/>
                <a:satOff val="2743"/>
                <a:lumOff val="6177"/>
                <a:alphaOff val="0"/>
                <a:tint val="96000"/>
                <a:lumMod val="102000"/>
              </a:schemeClr>
            </a:gs>
            <a:gs pos="100000">
              <a:schemeClr val="accent5">
                <a:hueOff val="-2786716"/>
                <a:satOff val="2743"/>
                <a:lumOff val="6177"/>
                <a:alphaOff val="0"/>
                <a:shade val="88000"/>
                <a:lumMod val="94000"/>
              </a:schemeClr>
            </a:gs>
          </a:gsLst>
          <a:path path="circle">
            <a:fillToRect l="50000" t="100000" r="100000" b="50000"/>
          </a:path>
        </a:gradFill>
        <a:ln w="9525" cap="rnd" cmpd="sng" algn="ctr">
          <a:solidFill>
            <a:schemeClr val="accent5">
              <a:hueOff val="-2786716"/>
              <a:satOff val="2743"/>
              <a:lumOff val="6177"/>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E2B2739-2BCF-49E1-8F6E-C2D6CC1A630F}">
      <dsp:nvSpPr>
        <dsp:cNvPr id="0" name=""/>
        <dsp:cNvSpPr/>
      </dsp:nvSpPr>
      <dsp:spPr>
        <a:xfrm rot="5400000">
          <a:off x="5508428" y="756112"/>
          <a:ext cx="1373461" cy="2285409"/>
        </a:xfrm>
        <a:prstGeom prst="corner">
          <a:avLst>
            <a:gd name="adj1" fmla="val 16120"/>
            <a:gd name="adj2" fmla="val 16110"/>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w="9525" cap="rnd" cmpd="sng" algn="ctr">
          <a:solidFill>
            <a:schemeClr val="accent5">
              <a:hueOff val="-3715622"/>
              <a:satOff val="3658"/>
              <a:lumOff val="8236"/>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6317DB9-6ECA-4CD4-8F53-C843716FBFBD}">
      <dsp:nvSpPr>
        <dsp:cNvPr id="0" name=""/>
        <dsp:cNvSpPr/>
      </dsp:nvSpPr>
      <dsp:spPr>
        <a:xfrm>
          <a:off x="5279163" y="1438957"/>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Coordinación de políticas ambientales y coordinación institucional.</a:t>
          </a:r>
          <a:endParaRPr lang="en-US" sz="2300" kern="1200" dirty="0"/>
        </a:p>
      </dsp:txBody>
      <dsp:txXfrm>
        <a:off x="5279163" y="1438957"/>
        <a:ext cx="2063280" cy="1808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47D5F-4F0B-4EDC-B510-DF8491CCD69D}">
      <dsp:nvSpPr>
        <dsp:cNvPr id="0" name=""/>
        <dsp:cNvSpPr/>
      </dsp:nvSpPr>
      <dsp:spPr>
        <a:xfrm>
          <a:off x="1217789" y="501703"/>
          <a:ext cx="974231"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E2DA3C-93A6-4EDE-9043-31007BE3D7E2}">
      <dsp:nvSpPr>
        <dsp:cNvPr id="0" name=""/>
        <dsp:cNvSpPr/>
      </dsp:nvSpPr>
      <dsp:spPr>
        <a:xfrm>
          <a:off x="2250475" y="419903"/>
          <a:ext cx="112036" cy="210434"/>
        </a:xfrm>
        <a:prstGeom prst="chevron">
          <a:avLst>
            <a:gd name="adj" fmla="val 90000"/>
          </a:avLst>
        </a:prstGeom>
        <a:solidFill>
          <a:schemeClr val="accent2">
            <a:tint val="40000"/>
            <a:alpha val="90000"/>
            <a:hueOff val="-411313"/>
            <a:satOff val="2361"/>
            <a:lumOff val="156"/>
            <a:alphaOff val="0"/>
          </a:schemeClr>
        </a:solidFill>
        <a:ln w="9525" cap="rnd" cmpd="sng" algn="ctr">
          <a:solidFill>
            <a:schemeClr val="accent2">
              <a:tint val="40000"/>
              <a:alpha val="90000"/>
              <a:hueOff val="-411313"/>
              <a:satOff val="2361"/>
              <a:lumOff val="156"/>
              <a:alphaOff val="0"/>
            </a:schemeClr>
          </a:solidFill>
          <a:prstDash val="solid"/>
        </a:ln>
        <a:effectLst/>
      </dsp:spPr>
      <dsp:style>
        <a:lnRef idx="1">
          <a:scrgbClr r="0" g="0" b="0"/>
        </a:lnRef>
        <a:fillRef idx="1">
          <a:scrgbClr r="0" g="0" b="0"/>
        </a:fillRef>
        <a:effectRef idx="0">
          <a:scrgbClr r="0" g="0" b="0"/>
        </a:effectRef>
        <a:fontRef idx="minor"/>
      </dsp:style>
    </dsp:sp>
    <dsp:sp modelId="{52BFEB79-13B7-4F0D-9B10-630D67C5A568}">
      <dsp:nvSpPr>
        <dsp:cNvPr id="0" name=""/>
        <dsp:cNvSpPr/>
      </dsp:nvSpPr>
      <dsp:spPr>
        <a:xfrm>
          <a:off x="594271" y="0"/>
          <a:ext cx="1003478" cy="1003478"/>
        </a:xfrm>
        <a:prstGeom prst="ellips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741227" y="146956"/>
        <a:ext cx="709566" cy="709566"/>
      </dsp:txXfrm>
    </dsp:sp>
    <dsp:sp modelId="{F9B775A6-BD9F-4A47-873D-511DC8DF29C7}">
      <dsp:nvSpPr>
        <dsp:cNvPr id="0" name=""/>
        <dsp:cNvSpPr/>
      </dsp:nvSpPr>
      <dsp:spPr>
        <a:xfrm>
          <a:off x="0" y="1169078"/>
          <a:ext cx="2192021" cy="1927559"/>
        </a:xfrm>
        <a:prstGeom prst="upArrowCallout">
          <a:avLst>
            <a:gd name="adj1" fmla="val 50000"/>
            <a:gd name="adj2" fmla="val 20000"/>
            <a:gd name="adj3" fmla="val 20000"/>
            <a:gd name="adj4" fmla="val 100000"/>
          </a:avLst>
        </a:prstGeom>
        <a:solidFill>
          <a:schemeClr val="accent2">
            <a:tint val="40000"/>
            <a:alpha val="90000"/>
            <a:hueOff val="-822625"/>
            <a:satOff val="4723"/>
            <a:lumOff val="312"/>
            <a:alphaOff val="0"/>
          </a:schemeClr>
        </a:solidFill>
        <a:ln w="9525" cap="rnd" cmpd="sng" algn="ctr">
          <a:solidFill>
            <a:schemeClr val="accent2">
              <a:tint val="40000"/>
              <a:alpha val="90000"/>
              <a:hueOff val="-822625"/>
              <a:satOff val="4723"/>
              <a:lumOff val="3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Aplicación Móvil:</a:t>
          </a:r>
          <a:r>
            <a:rPr lang="es-ES" sz="1100" kern="1200"/>
            <a:t> Dispositivo Operativo Android con base de datos interna CouchBase lite.</a:t>
          </a:r>
          <a:endParaRPr lang="en-US" sz="1100" kern="1200"/>
        </a:p>
      </dsp:txBody>
      <dsp:txXfrm>
        <a:off x="0" y="1554590"/>
        <a:ext cx="2192021" cy="1542047"/>
      </dsp:txXfrm>
    </dsp:sp>
    <dsp:sp modelId="{F6435E6E-D9DD-4E60-BB7C-C62C2424AA60}">
      <dsp:nvSpPr>
        <dsp:cNvPr id="0" name=""/>
        <dsp:cNvSpPr/>
      </dsp:nvSpPr>
      <dsp:spPr>
        <a:xfrm>
          <a:off x="2435579" y="501703"/>
          <a:ext cx="2192021" cy="72"/>
        </a:xfrm>
        <a:prstGeom prst="rect">
          <a:avLst/>
        </a:prstGeom>
        <a:solidFill>
          <a:schemeClr val="accent2">
            <a:tint val="40000"/>
            <a:alpha val="90000"/>
            <a:hueOff val="-1233938"/>
            <a:satOff val="7084"/>
            <a:lumOff val="467"/>
            <a:alphaOff val="0"/>
          </a:schemeClr>
        </a:solidFill>
        <a:ln w="9525" cap="rnd" cmpd="sng" algn="ctr">
          <a:solidFill>
            <a:schemeClr val="accent2">
              <a:tint val="40000"/>
              <a:alpha val="90000"/>
              <a:hueOff val="-1233938"/>
              <a:satOff val="7084"/>
              <a:lumOff val="467"/>
              <a:alphaOff val="0"/>
            </a:schemeClr>
          </a:solidFill>
          <a:prstDash val="solid"/>
        </a:ln>
        <a:effectLst/>
      </dsp:spPr>
      <dsp:style>
        <a:lnRef idx="1">
          <a:scrgbClr r="0" g="0" b="0"/>
        </a:lnRef>
        <a:fillRef idx="1">
          <a:scrgbClr r="0" g="0" b="0"/>
        </a:fillRef>
        <a:effectRef idx="0">
          <a:scrgbClr r="0" g="0" b="0"/>
        </a:effectRef>
        <a:fontRef idx="minor"/>
      </dsp:style>
    </dsp:sp>
    <dsp:sp modelId="{A0B25FED-E615-47B4-8456-F080C8B0227B}">
      <dsp:nvSpPr>
        <dsp:cNvPr id="0" name=""/>
        <dsp:cNvSpPr/>
      </dsp:nvSpPr>
      <dsp:spPr>
        <a:xfrm>
          <a:off x="4686055" y="419903"/>
          <a:ext cx="112036" cy="210434"/>
        </a:xfrm>
        <a:prstGeom prst="chevron">
          <a:avLst>
            <a:gd name="adj" fmla="val 90000"/>
          </a:avLst>
        </a:prstGeom>
        <a:solidFill>
          <a:schemeClr val="accent2">
            <a:tint val="40000"/>
            <a:alpha val="90000"/>
            <a:hueOff val="-1645251"/>
            <a:satOff val="9445"/>
            <a:lumOff val="623"/>
            <a:alphaOff val="0"/>
          </a:schemeClr>
        </a:solidFill>
        <a:ln w="9525" cap="rnd" cmpd="sng" algn="ctr">
          <a:solidFill>
            <a:schemeClr val="accent2">
              <a:tint val="40000"/>
              <a:alpha val="90000"/>
              <a:hueOff val="-1645251"/>
              <a:satOff val="9445"/>
              <a:lumOff val="623"/>
              <a:alphaOff val="0"/>
            </a:schemeClr>
          </a:solidFill>
          <a:prstDash val="solid"/>
        </a:ln>
        <a:effectLst/>
      </dsp:spPr>
      <dsp:style>
        <a:lnRef idx="1">
          <a:scrgbClr r="0" g="0" b="0"/>
        </a:lnRef>
        <a:fillRef idx="1">
          <a:scrgbClr r="0" g="0" b="0"/>
        </a:fillRef>
        <a:effectRef idx="0">
          <a:scrgbClr r="0" g="0" b="0"/>
        </a:effectRef>
        <a:fontRef idx="minor"/>
      </dsp:style>
    </dsp:sp>
    <dsp:sp modelId="{6C900E9A-ADDD-436F-BD1C-6D7A8E78BE73}">
      <dsp:nvSpPr>
        <dsp:cNvPr id="0" name=""/>
        <dsp:cNvSpPr/>
      </dsp:nvSpPr>
      <dsp:spPr>
        <a:xfrm>
          <a:off x="3029851" y="0"/>
          <a:ext cx="1003478" cy="1003478"/>
        </a:xfrm>
        <a:prstGeom prst="ellipse">
          <a:avLst/>
        </a:prstGeom>
        <a:gradFill rotWithShape="0">
          <a:gsLst>
            <a:gs pos="0">
              <a:schemeClr val="accent2">
                <a:hueOff val="-1197987"/>
                <a:satOff val="8241"/>
                <a:lumOff val="915"/>
                <a:alphaOff val="0"/>
                <a:tint val="96000"/>
                <a:lumMod val="102000"/>
              </a:schemeClr>
            </a:gs>
            <a:gs pos="100000">
              <a:schemeClr val="accent2">
                <a:hueOff val="-1197987"/>
                <a:satOff val="8241"/>
                <a:lumOff val="915"/>
                <a:alphaOff val="0"/>
                <a:shade val="88000"/>
                <a:lumMod val="94000"/>
              </a:schemeClr>
            </a:gs>
          </a:gsLst>
          <a:path path="circle">
            <a:fillToRect l="50000" t="100000" r="100000" b="50000"/>
          </a:path>
        </a:gradFill>
        <a:ln w="9525" cap="rnd" cmpd="sng" algn="ctr">
          <a:solidFill>
            <a:schemeClr val="accent2">
              <a:hueOff val="-1197987"/>
              <a:satOff val="8241"/>
              <a:lumOff val="915"/>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3176807" y="146956"/>
        <a:ext cx="709566" cy="709566"/>
      </dsp:txXfrm>
    </dsp:sp>
    <dsp:sp modelId="{4EF00228-E3C7-48D9-B188-49E895DFEE11}">
      <dsp:nvSpPr>
        <dsp:cNvPr id="0" name=""/>
        <dsp:cNvSpPr/>
      </dsp:nvSpPr>
      <dsp:spPr>
        <a:xfrm>
          <a:off x="2435579" y="1169078"/>
          <a:ext cx="2192021" cy="1927559"/>
        </a:xfrm>
        <a:prstGeom prst="upArrowCallout">
          <a:avLst>
            <a:gd name="adj1" fmla="val 50000"/>
            <a:gd name="adj2" fmla="val 20000"/>
            <a:gd name="adj3" fmla="val 20000"/>
            <a:gd name="adj4" fmla="val 100000"/>
          </a:avLst>
        </a:prstGeom>
        <a:solidFill>
          <a:schemeClr val="accent2">
            <a:tint val="40000"/>
            <a:alpha val="90000"/>
            <a:hueOff val="-2056564"/>
            <a:satOff val="11806"/>
            <a:lumOff val="779"/>
            <a:alphaOff val="0"/>
          </a:schemeClr>
        </a:solidFill>
        <a:ln w="9525" cap="rnd" cmpd="sng" algn="ctr">
          <a:solidFill>
            <a:schemeClr val="accent2">
              <a:tint val="40000"/>
              <a:alpha val="90000"/>
              <a:hueOff val="-2056564"/>
              <a:satOff val="11806"/>
              <a:lumOff val="7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Cliente/Administrador Web:</a:t>
          </a:r>
          <a:r>
            <a:rPr lang="es-ES" sz="1100" kern="1200"/>
            <a:t> HTML 5 con Spring.</a:t>
          </a:r>
          <a:endParaRPr lang="en-US" sz="1100" kern="1200"/>
        </a:p>
      </dsp:txBody>
      <dsp:txXfrm>
        <a:off x="2435579" y="1554590"/>
        <a:ext cx="2192021" cy="1542047"/>
      </dsp:txXfrm>
    </dsp:sp>
    <dsp:sp modelId="{A940F43A-EA3E-4663-94C8-00FEFBE36EBE}">
      <dsp:nvSpPr>
        <dsp:cNvPr id="0" name=""/>
        <dsp:cNvSpPr/>
      </dsp:nvSpPr>
      <dsp:spPr>
        <a:xfrm>
          <a:off x="4871159" y="501703"/>
          <a:ext cx="2192021" cy="72"/>
        </a:xfrm>
        <a:prstGeom prst="rect">
          <a:avLst/>
        </a:prstGeom>
        <a:solidFill>
          <a:schemeClr val="accent2">
            <a:tint val="40000"/>
            <a:alpha val="90000"/>
            <a:hueOff val="-2467877"/>
            <a:satOff val="14168"/>
            <a:lumOff val="935"/>
            <a:alphaOff val="0"/>
          </a:schemeClr>
        </a:solidFill>
        <a:ln w="9525" cap="rnd" cmpd="sng" algn="ctr">
          <a:solidFill>
            <a:schemeClr val="accent2">
              <a:tint val="40000"/>
              <a:alpha val="90000"/>
              <a:hueOff val="-2467877"/>
              <a:satOff val="14168"/>
              <a:lumOff val="935"/>
              <a:alphaOff val="0"/>
            </a:schemeClr>
          </a:solidFill>
          <a:prstDash val="solid"/>
        </a:ln>
        <a:effectLst/>
      </dsp:spPr>
      <dsp:style>
        <a:lnRef idx="1">
          <a:scrgbClr r="0" g="0" b="0"/>
        </a:lnRef>
        <a:fillRef idx="1">
          <a:scrgbClr r="0" g="0" b="0"/>
        </a:fillRef>
        <a:effectRef idx="0">
          <a:scrgbClr r="0" g="0" b="0"/>
        </a:effectRef>
        <a:fontRef idx="minor"/>
      </dsp:style>
    </dsp:sp>
    <dsp:sp modelId="{FB291ADD-E609-48DE-9FBE-205346E168F2}">
      <dsp:nvSpPr>
        <dsp:cNvPr id="0" name=""/>
        <dsp:cNvSpPr/>
      </dsp:nvSpPr>
      <dsp:spPr>
        <a:xfrm>
          <a:off x="7121635" y="419903"/>
          <a:ext cx="112036" cy="210434"/>
        </a:xfrm>
        <a:prstGeom prst="chevron">
          <a:avLst>
            <a:gd name="adj" fmla="val 90000"/>
          </a:avLst>
        </a:prstGeom>
        <a:solidFill>
          <a:schemeClr val="accent2">
            <a:tint val="40000"/>
            <a:alpha val="90000"/>
            <a:hueOff val="-2879189"/>
            <a:satOff val="16529"/>
            <a:lumOff val="1091"/>
            <a:alphaOff val="0"/>
          </a:schemeClr>
        </a:solidFill>
        <a:ln w="9525" cap="rnd" cmpd="sng" algn="ctr">
          <a:solidFill>
            <a:schemeClr val="accent2">
              <a:tint val="40000"/>
              <a:alpha val="90000"/>
              <a:hueOff val="-2879189"/>
              <a:satOff val="16529"/>
              <a:lumOff val="1091"/>
              <a:alphaOff val="0"/>
            </a:schemeClr>
          </a:solidFill>
          <a:prstDash val="solid"/>
        </a:ln>
        <a:effectLst/>
      </dsp:spPr>
      <dsp:style>
        <a:lnRef idx="1">
          <a:scrgbClr r="0" g="0" b="0"/>
        </a:lnRef>
        <a:fillRef idx="1">
          <a:scrgbClr r="0" g="0" b="0"/>
        </a:fillRef>
        <a:effectRef idx="0">
          <a:scrgbClr r="0" g="0" b="0"/>
        </a:effectRef>
        <a:fontRef idx="minor"/>
      </dsp:style>
    </dsp:sp>
    <dsp:sp modelId="{F6DE9843-808A-49BE-98E8-22A88B4A9E70}">
      <dsp:nvSpPr>
        <dsp:cNvPr id="0" name=""/>
        <dsp:cNvSpPr/>
      </dsp:nvSpPr>
      <dsp:spPr>
        <a:xfrm>
          <a:off x="5465431" y="0"/>
          <a:ext cx="1003478" cy="1003478"/>
        </a:xfrm>
        <a:prstGeom prst="ellipse">
          <a:avLst/>
        </a:prstGeom>
        <a:gradFill rotWithShape="0">
          <a:gsLst>
            <a:gs pos="0">
              <a:schemeClr val="accent2">
                <a:hueOff val="-2395974"/>
                <a:satOff val="16481"/>
                <a:lumOff val="1829"/>
                <a:alphaOff val="0"/>
                <a:tint val="96000"/>
                <a:lumMod val="102000"/>
              </a:schemeClr>
            </a:gs>
            <a:gs pos="100000">
              <a:schemeClr val="accent2">
                <a:hueOff val="-2395974"/>
                <a:satOff val="16481"/>
                <a:lumOff val="1829"/>
                <a:alphaOff val="0"/>
                <a:shade val="88000"/>
                <a:lumMod val="94000"/>
              </a:schemeClr>
            </a:gs>
          </a:gsLst>
          <a:path path="circle">
            <a:fillToRect l="50000" t="100000" r="100000" b="50000"/>
          </a:path>
        </a:gradFill>
        <a:ln w="9525" cap="rnd" cmpd="sng" algn="ctr">
          <a:solidFill>
            <a:schemeClr val="accent2">
              <a:hueOff val="-2395974"/>
              <a:satOff val="16481"/>
              <a:lumOff val="1829"/>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5612387" y="146956"/>
        <a:ext cx="709566" cy="709566"/>
      </dsp:txXfrm>
    </dsp:sp>
    <dsp:sp modelId="{5F5AA7FF-08DE-494B-94E0-5A72F00148C7}">
      <dsp:nvSpPr>
        <dsp:cNvPr id="0" name=""/>
        <dsp:cNvSpPr/>
      </dsp:nvSpPr>
      <dsp:spPr>
        <a:xfrm>
          <a:off x="4871159" y="1169078"/>
          <a:ext cx="2192021" cy="1927559"/>
        </a:xfrm>
        <a:prstGeom prst="upArrowCallout">
          <a:avLst>
            <a:gd name="adj1" fmla="val 50000"/>
            <a:gd name="adj2" fmla="val 20000"/>
            <a:gd name="adj3" fmla="val 20000"/>
            <a:gd name="adj4" fmla="val 100000"/>
          </a:avLst>
        </a:prstGeom>
        <a:solidFill>
          <a:schemeClr val="accent2">
            <a:tint val="40000"/>
            <a:alpha val="90000"/>
            <a:hueOff val="-3290502"/>
            <a:satOff val="18890"/>
            <a:lumOff val="1247"/>
            <a:alphaOff val="0"/>
          </a:schemeClr>
        </a:solidFill>
        <a:ln w="9525" cap="rnd" cmpd="sng" algn="ctr">
          <a:solidFill>
            <a:schemeClr val="accent2">
              <a:tint val="40000"/>
              <a:alpha val="90000"/>
              <a:hueOff val="-3290502"/>
              <a:satOff val="18890"/>
              <a:lumOff val="12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Prototipo de Hardware para el monitoreo del bus: </a:t>
          </a:r>
          <a:r>
            <a:rPr lang="es-ES" sz="1100" kern="1200"/>
            <a:t>Arduino, módulo GPRS (Sistema Global para las Comunicaciones Moviles), GPS (Sistema de Posicionamiento Global).</a:t>
          </a:r>
          <a:endParaRPr lang="en-US" sz="1100" kern="1200"/>
        </a:p>
      </dsp:txBody>
      <dsp:txXfrm>
        <a:off x="4871159" y="1554590"/>
        <a:ext cx="2192021" cy="1542047"/>
      </dsp:txXfrm>
    </dsp:sp>
    <dsp:sp modelId="{52786059-2A06-4A6A-990A-2A8510A6634C}">
      <dsp:nvSpPr>
        <dsp:cNvPr id="0" name=""/>
        <dsp:cNvSpPr/>
      </dsp:nvSpPr>
      <dsp:spPr>
        <a:xfrm>
          <a:off x="7306739" y="501703"/>
          <a:ext cx="1096010" cy="72"/>
        </a:xfrm>
        <a:prstGeom prst="rect">
          <a:avLst/>
        </a:prstGeom>
        <a:solidFill>
          <a:schemeClr val="accent2">
            <a:tint val="40000"/>
            <a:alpha val="90000"/>
            <a:hueOff val="-3701814"/>
            <a:satOff val="21251"/>
            <a:lumOff val="1402"/>
            <a:alphaOff val="0"/>
          </a:schemeClr>
        </a:solidFill>
        <a:ln w="9525" cap="rnd" cmpd="sng" algn="ctr">
          <a:solidFill>
            <a:schemeClr val="accent2">
              <a:tint val="40000"/>
              <a:alpha val="90000"/>
              <a:hueOff val="-3701814"/>
              <a:satOff val="21251"/>
              <a:lumOff val="1402"/>
              <a:alphaOff val="0"/>
            </a:schemeClr>
          </a:solidFill>
          <a:prstDash val="solid"/>
        </a:ln>
        <a:effectLst/>
      </dsp:spPr>
      <dsp:style>
        <a:lnRef idx="1">
          <a:scrgbClr r="0" g="0" b="0"/>
        </a:lnRef>
        <a:fillRef idx="1">
          <a:scrgbClr r="0" g="0" b="0"/>
        </a:fillRef>
        <a:effectRef idx="0">
          <a:scrgbClr r="0" g="0" b="0"/>
        </a:effectRef>
        <a:fontRef idx="minor"/>
      </dsp:style>
    </dsp:sp>
    <dsp:sp modelId="{81BA2D9C-76EB-4333-AFEF-0247115EF6B0}">
      <dsp:nvSpPr>
        <dsp:cNvPr id="0" name=""/>
        <dsp:cNvSpPr/>
      </dsp:nvSpPr>
      <dsp:spPr>
        <a:xfrm>
          <a:off x="7901010" y="0"/>
          <a:ext cx="1003478" cy="1003478"/>
        </a:xfrm>
        <a:prstGeom prst="ellipse">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w="9525" cap="rnd" cmpd="sng" algn="ctr">
          <a:solidFill>
            <a:schemeClr val="accent2">
              <a:hueOff val="-3593961"/>
              <a:satOff val="24722"/>
              <a:lumOff val="2744"/>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4</a:t>
          </a:r>
        </a:p>
      </dsp:txBody>
      <dsp:txXfrm>
        <a:off x="8047966" y="146956"/>
        <a:ext cx="709566" cy="709566"/>
      </dsp:txXfrm>
    </dsp:sp>
    <dsp:sp modelId="{B4D235E6-A785-4879-891C-A253C9718061}">
      <dsp:nvSpPr>
        <dsp:cNvPr id="0" name=""/>
        <dsp:cNvSpPr/>
      </dsp:nvSpPr>
      <dsp:spPr>
        <a:xfrm>
          <a:off x="7306739" y="1169078"/>
          <a:ext cx="2192021" cy="1927559"/>
        </a:xfrm>
        <a:prstGeom prst="upArrowCallout">
          <a:avLst>
            <a:gd name="adj1" fmla="val 50000"/>
            <a:gd name="adj2" fmla="val 20000"/>
            <a:gd name="adj3" fmla="val 20000"/>
            <a:gd name="adj4" fmla="val 100000"/>
          </a:avLst>
        </a:prstGeom>
        <a:solidFill>
          <a:schemeClr val="accent2">
            <a:tint val="40000"/>
            <a:alpha val="90000"/>
            <a:hueOff val="-4524440"/>
            <a:satOff val="25974"/>
            <a:lumOff val="1714"/>
            <a:alphaOff val="0"/>
          </a:schemeClr>
        </a:solidFill>
        <a:ln w="9525" cap="rnd" cmpd="sng" algn="ctr">
          <a:solidFill>
            <a:schemeClr val="accent2">
              <a:tint val="40000"/>
              <a:alpha val="90000"/>
              <a:hueOff val="-4524440"/>
              <a:satOff val="25974"/>
              <a:lumOff val="17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Web Services: </a:t>
          </a:r>
          <a:r>
            <a:rPr lang="es-ES" sz="1100" kern="1200"/>
            <a:t>Capa de servicios Web y Geográfico</a:t>
          </a:r>
          <a:endParaRPr lang="en-US" sz="1100" kern="1200"/>
        </a:p>
      </dsp:txBody>
      <dsp:txXfrm>
        <a:off x="7306739" y="1554590"/>
        <a:ext cx="2192021" cy="1542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1DDE5-FA15-4169-98DD-11A496759EF1}">
      <dsp:nvSpPr>
        <dsp:cNvPr id="0" name=""/>
        <dsp:cNvSpPr/>
      </dsp:nvSpPr>
      <dsp:spPr>
        <a:xfrm>
          <a:off x="2228755" y="207"/>
          <a:ext cx="2035364" cy="2035364"/>
        </a:xfrm>
        <a:prstGeom prst="downArrow">
          <a:avLst>
            <a:gd name="adj1" fmla="val 50000"/>
            <a:gd name="adj2" fmla="val 35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CouchBase (Base de Datos Documental).</a:t>
          </a:r>
          <a:endParaRPr lang="en-US" sz="1100" kern="1200"/>
        </a:p>
      </dsp:txBody>
      <dsp:txXfrm>
        <a:off x="2737596" y="207"/>
        <a:ext cx="1017682" cy="1679175"/>
      </dsp:txXfrm>
    </dsp:sp>
    <dsp:sp modelId="{41DFF8B5-98F5-4710-8731-EC83EDEA25BA}">
      <dsp:nvSpPr>
        <dsp:cNvPr id="0" name=""/>
        <dsp:cNvSpPr/>
      </dsp:nvSpPr>
      <dsp:spPr>
        <a:xfrm rot="5400000">
          <a:off x="3763566" y="1535017"/>
          <a:ext cx="2035364" cy="2035364"/>
        </a:xfrm>
        <a:prstGeom prst="downArrow">
          <a:avLst>
            <a:gd name="adj1" fmla="val 50000"/>
            <a:gd name="adj2" fmla="val 35000"/>
          </a:avLst>
        </a:prstGeom>
        <a:solidFill>
          <a:schemeClr val="accent2">
            <a:hueOff val="-1197987"/>
            <a:satOff val="8241"/>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SpringBoot (Framework)</a:t>
          </a:r>
          <a:endParaRPr lang="en-US" sz="1100" kern="1200"/>
        </a:p>
      </dsp:txBody>
      <dsp:txXfrm rot="-5400000">
        <a:off x="4119756" y="2043858"/>
        <a:ext cx="1679175" cy="1017682"/>
      </dsp:txXfrm>
    </dsp:sp>
    <dsp:sp modelId="{18DD3805-2A95-49DC-A6A6-ABF98897094C}">
      <dsp:nvSpPr>
        <dsp:cNvPr id="0" name=""/>
        <dsp:cNvSpPr/>
      </dsp:nvSpPr>
      <dsp:spPr>
        <a:xfrm rot="10800000">
          <a:off x="2228755" y="3069828"/>
          <a:ext cx="2035364" cy="2035364"/>
        </a:xfrm>
        <a:prstGeom prst="downArrow">
          <a:avLst>
            <a:gd name="adj1" fmla="val 50000"/>
            <a:gd name="adj2" fmla="val 35000"/>
          </a:avLst>
        </a:prstGeom>
        <a:solidFill>
          <a:schemeClr val="accent2">
            <a:hueOff val="-2395974"/>
            <a:satOff val="16481"/>
            <a:lumOff val="182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JPA (Framework)</a:t>
          </a:r>
          <a:endParaRPr lang="en-US" sz="1100" kern="1200"/>
        </a:p>
      </dsp:txBody>
      <dsp:txXfrm rot="10800000">
        <a:off x="2737596" y="3426017"/>
        <a:ext cx="1017682" cy="1679175"/>
      </dsp:txXfrm>
    </dsp:sp>
    <dsp:sp modelId="{09AA7176-4F36-42DD-9F80-B1864A2887A7}">
      <dsp:nvSpPr>
        <dsp:cNvPr id="0" name=""/>
        <dsp:cNvSpPr/>
      </dsp:nvSpPr>
      <dsp:spPr>
        <a:xfrm rot="16200000">
          <a:off x="693944" y="1535017"/>
          <a:ext cx="2035364" cy="2035364"/>
        </a:xfrm>
        <a:prstGeom prst="downArrow">
          <a:avLst>
            <a:gd name="adj1" fmla="val 50000"/>
            <a:gd name="adj2" fmla="val 35000"/>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Maven (Herramienta de Software Java)</a:t>
          </a:r>
          <a:endParaRPr lang="en-US" sz="1100" kern="1200"/>
        </a:p>
      </dsp:txBody>
      <dsp:txXfrm rot="5400000">
        <a:off x="693945" y="2043858"/>
        <a:ext cx="1679175" cy="1017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C1E5-686B-4C70-A8BE-64607223092E}">
      <dsp:nvSpPr>
        <dsp:cNvPr id="0" name=""/>
        <dsp:cNvSpPr/>
      </dsp:nvSpPr>
      <dsp:spPr>
        <a:xfrm>
          <a:off x="332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Servicios Web Basados en  API REST.</a:t>
          </a:r>
          <a:endParaRPr lang="en-US" sz="1500" kern="1200"/>
        </a:p>
      </dsp:txBody>
      <dsp:txXfrm>
        <a:off x="3329" y="1245431"/>
        <a:ext cx="1802899" cy="1514435"/>
      </dsp:txXfrm>
    </dsp:sp>
    <dsp:sp modelId="{2479381B-9899-4B50-A15D-9E02115FDAF7}">
      <dsp:nvSpPr>
        <dsp:cNvPr id="0" name=""/>
        <dsp:cNvSpPr/>
      </dsp:nvSpPr>
      <dsp:spPr>
        <a:xfrm>
          <a:off x="52617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7062" y="649587"/>
        <a:ext cx="535433" cy="535433"/>
      </dsp:txXfrm>
    </dsp:sp>
    <dsp:sp modelId="{D0EB5210-9E96-4DC3-9B3A-B83972438B27}">
      <dsp:nvSpPr>
        <dsp:cNvPr id="0" name=""/>
        <dsp:cNvSpPr/>
      </dsp:nvSpPr>
      <dsp:spPr>
        <a:xfrm>
          <a:off x="332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54409AA1-E724-4DD0-B050-65F172FDFF39}">
      <dsp:nvSpPr>
        <dsp:cNvPr id="0" name=""/>
        <dsp:cNvSpPr/>
      </dsp:nvSpPr>
      <dsp:spPr>
        <a:xfrm>
          <a:off x="198651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Comunicación con la Base de datos documental (CouchBase).</a:t>
          </a:r>
          <a:endParaRPr lang="en-US" sz="1500" kern="1200"/>
        </a:p>
      </dsp:txBody>
      <dsp:txXfrm>
        <a:off x="1986519" y="1245431"/>
        <a:ext cx="1802899" cy="1514435"/>
      </dsp:txXfrm>
    </dsp:sp>
    <dsp:sp modelId="{D82C1C4E-0CA7-4194-AADD-2B277B0BE75E}">
      <dsp:nvSpPr>
        <dsp:cNvPr id="0" name=""/>
        <dsp:cNvSpPr/>
      </dsp:nvSpPr>
      <dsp:spPr>
        <a:xfrm>
          <a:off x="250936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20252" y="649587"/>
        <a:ext cx="535433" cy="535433"/>
      </dsp:txXfrm>
    </dsp:sp>
    <dsp:sp modelId="{D898F22A-C455-4245-B238-21A6632471F4}">
      <dsp:nvSpPr>
        <dsp:cNvPr id="0" name=""/>
        <dsp:cNvSpPr/>
      </dsp:nvSpPr>
      <dsp:spPr>
        <a:xfrm>
          <a:off x="198651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82A446D-CF66-445E-A2B5-9A306AC79EB0}">
      <dsp:nvSpPr>
        <dsp:cNvPr id="0" name=""/>
        <dsp:cNvSpPr/>
      </dsp:nvSpPr>
      <dsp:spPr>
        <a:xfrm>
          <a:off x="396970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Manipulación de datos en general.</a:t>
          </a:r>
          <a:endParaRPr lang="en-US" sz="1500" kern="1200"/>
        </a:p>
      </dsp:txBody>
      <dsp:txXfrm>
        <a:off x="3969709" y="1245431"/>
        <a:ext cx="1802899" cy="1514435"/>
      </dsp:txXfrm>
    </dsp:sp>
    <dsp:sp modelId="{534B388C-24B3-4EE0-B04A-258885107BEA}">
      <dsp:nvSpPr>
        <dsp:cNvPr id="0" name=""/>
        <dsp:cNvSpPr/>
      </dsp:nvSpPr>
      <dsp:spPr>
        <a:xfrm>
          <a:off x="449255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603442" y="649587"/>
        <a:ext cx="535433" cy="535433"/>
      </dsp:txXfrm>
    </dsp:sp>
    <dsp:sp modelId="{82924A69-5A9F-4308-9F36-440A50EDE0FB}">
      <dsp:nvSpPr>
        <dsp:cNvPr id="0" name=""/>
        <dsp:cNvSpPr/>
      </dsp:nvSpPr>
      <dsp:spPr>
        <a:xfrm>
          <a:off x="396970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4316343A-E562-4A62-B69A-BA5D63954A6B}">
      <dsp:nvSpPr>
        <dsp:cNvPr id="0" name=""/>
        <dsp:cNvSpPr/>
      </dsp:nvSpPr>
      <dsp:spPr>
        <a:xfrm>
          <a:off x="595289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Compartir información geográfica (servicios WFS)</a:t>
          </a:r>
          <a:endParaRPr lang="en-US" sz="1500" kern="1200"/>
        </a:p>
      </dsp:txBody>
      <dsp:txXfrm>
        <a:off x="5952899" y="1245431"/>
        <a:ext cx="1802899" cy="1514435"/>
      </dsp:txXfrm>
    </dsp:sp>
    <dsp:sp modelId="{B06C906A-9618-4710-8C57-032F7D8DCD13}">
      <dsp:nvSpPr>
        <dsp:cNvPr id="0" name=""/>
        <dsp:cNvSpPr/>
      </dsp:nvSpPr>
      <dsp:spPr>
        <a:xfrm>
          <a:off x="647574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86632" y="649587"/>
        <a:ext cx="535433" cy="535433"/>
      </dsp:txXfrm>
    </dsp:sp>
    <dsp:sp modelId="{E8B74604-853B-445F-9246-38097A00B248}">
      <dsp:nvSpPr>
        <dsp:cNvPr id="0" name=""/>
        <dsp:cNvSpPr/>
      </dsp:nvSpPr>
      <dsp:spPr>
        <a:xfrm>
          <a:off x="595289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806FFCDE-D1DB-491D-B613-D0795562FF54}">
      <dsp:nvSpPr>
        <dsp:cNvPr id="0" name=""/>
        <dsp:cNvSpPr/>
      </dsp:nvSpPr>
      <dsp:spPr>
        <a:xfrm>
          <a:off x="793608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Minimizar los puntos obtenidos de las rutas de transporte.</a:t>
          </a:r>
          <a:endParaRPr lang="en-US" sz="1500" kern="1200"/>
        </a:p>
      </dsp:txBody>
      <dsp:txXfrm>
        <a:off x="7936089" y="1245431"/>
        <a:ext cx="1802899" cy="1514435"/>
      </dsp:txXfrm>
    </dsp:sp>
    <dsp:sp modelId="{7DDD1664-1705-450A-81E0-179C6C9880EF}">
      <dsp:nvSpPr>
        <dsp:cNvPr id="0" name=""/>
        <dsp:cNvSpPr/>
      </dsp:nvSpPr>
      <dsp:spPr>
        <a:xfrm>
          <a:off x="845893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569822" y="649587"/>
        <a:ext cx="535433" cy="535433"/>
      </dsp:txXfrm>
    </dsp:sp>
    <dsp:sp modelId="{137D1543-A9D6-45B9-8333-7AC479928F9A}">
      <dsp:nvSpPr>
        <dsp:cNvPr id="0" name=""/>
        <dsp:cNvSpPr/>
      </dsp:nvSpPr>
      <dsp:spPr>
        <a:xfrm>
          <a:off x="793608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a:xfrm>
            <a:off x="5332412" y="5883275"/>
            <a:ext cx="4324044" cy="365125"/>
          </a:xfrm>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80197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5/8/2019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88179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51349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67022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85959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90815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130182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40849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4169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a:xfrm>
            <a:off x="10951856" y="5867131"/>
            <a:ext cx="551167" cy="365125"/>
          </a:xfrm>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6511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5/8/2019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6494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83E26FC-4464-4D25-BEB2-A63A47AF94DC}" type="datetimeFigureOut">
              <a:rPr lang="es-EC" smtClean="0"/>
              <a:t>5/8/2019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4097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83E26FC-4464-4D25-BEB2-A63A47AF94DC}" type="datetimeFigureOut">
              <a:rPr lang="es-EC" smtClean="0"/>
              <a:t>5/8/2019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90927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83E26FC-4464-4D25-BEB2-A63A47AF94DC}" type="datetimeFigureOut">
              <a:rPr lang="es-EC" smtClean="0"/>
              <a:t>5/8/2019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9930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3E26FC-4464-4D25-BEB2-A63A47AF94DC}" type="datetimeFigureOut">
              <a:rPr lang="es-EC" smtClean="0"/>
              <a:t>5/8/2019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27610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5/8/2019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7093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5/8/2019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229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3E26FC-4464-4D25-BEB2-A63A47AF94DC}" type="datetimeFigureOut">
              <a:rPr lang="es-EC" smtClean="0"/>
              <a:t>5/8/2019</a:t>
            </a:fld>
            <a:endParaRPr lang="es-EC"/>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C"/>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52F8DE-9CF9-47BF-86D8-C0BCED85B308}" type="slidenum">
              <a:rPr lang="es-EC" smtClean="0"/>
              <a:t>‹Nº›</a:t>
            </a:fld>
            <a:endParaRPr lang="es-EC"/>
          </a:p>
        </p:txBody>
      </p:sp>
    </p:spTree>
    <p:extLst>
      <p:ext uri="{BB962C8B-B14F-4D97-AF65-F5344CB8AC3E}">
        <p14:creationId xmlns:p14="http://schemas.microsoft.com/office/powerpoint/2010/main" val="2899350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1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3"/>
          </a:solidFill>
          <a:ln>
            <a:noFill/>
          </a:ln>
        </p:spPr>
      </p:sp>
      <p:sp>
        <p:nvSpPr>
          <p:cNvPr id="14"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16" name="Freeform: Shape 15">
            <a:extLst>
              <a:ext uri="{FF2B5EF4-FFF2-40B4-BE49-F238E27FC236}">
                <a16:creationId xmlns:a16="http://schemas.microsoft.com/office/drawing/2014/main" id="{0FC953F9-A744-406B-9DCA-1E7B5D47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5238750"/>
            <a:ext cx="1695450"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3">
              <a:lumMod val="75000"/>
              <a:alpha val="80000"/>
            </a:schemeClr>
          </a:solidFill>
          <a:ln>
            <a:noFill/>
          </a:ln>
        </p:spPr>
      </p:sp>
      <p:sp>
        <p:nvSpPr>
          <p:cNvPr id="24" name="Freeform: Shape 17">
            <a:extLst>
              <a:ext uri="{FF2B5EF4-FFF2-40B4-BE49-F238E27FC236}">
                <a16:creationId xmlns:a16="http://schemas.microsoft.com/office/drawing/2014/main" id="{859003D2-E7D2-4253-9EF1-1F513027A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43384" cy="6858001"/>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4D20EA3B-1656-4995-8D5B-8C483A37B4D5}"/>
              </a:ext>
            </a:extLst>
          </p:cNvPr>
          <p:cNvSpPr>
            <a:spLocks noGrp="1"/>
          </p:cNvSpPr>
          <p:nvPr>
            <p:ph type="ctrTitle"/>
          </p:nvPr>
        </p:nvSpPr>
        <p:spPr>
          <a:xfrm>
            <a:off x="246144" y="1131358"/>
            <a:ext cx="6729522" cy="4595283"/>
          </a:xfrm>
        </p:spPr>
        <p:txBody>
          <a:bodyPr anchor="ctr">
            <a:normAutofit/>
          </a:bodyPr>
          <a:lstStyle/>
          <a:p>
            <a:pPr algn="just">
              <a:lnSpc>
                <a:spcPct val="90000"/>
              </a:lnSpc>
            </a:pPr>
            <a:r>
              <a:rPr lang="es-ES" sz="3600" b="1" dirty="0"/>
              <a:t>DESARROLLO DEL SISTEMA DE MAPEO Y VISUALIZACIÓN DE RUTAS DE BUSES URBANOS DE LA PROVINVIA DE SANTA ELENA PARA LA AGENCIA NACIONAL DE TRÁNSITO :</a:t>
            </a:r>
            <a:r>
              <a:rPr lang="es-ES" sz="3600" dirty="0"/>
              <a:t>  CAPA DE SERVICIOS WEB Y GEOGRÁFICO.</a:t>
            </a:r>
            <a:endParaRPr lang="es-EC" sz="3600" dirty="0"/>
          </a:p>
        </p:txBody>
      </p:sp>
      <p:sp>
        <p:nvSpPr>
          <p:cNvPr id="3" name="Subtítulo 2">
            <a:extLst>
              <a:ext uri="{FF2B5EF4-FFF2-40B4-BE49-F238E27FC236}">
                <a16:creationId xmlns:a16="http://schemas.microsoft.com/office/drawing/2014/main" id="{D411C6CF-102B-4BAC-A40F-D60C9CC31664}"/>
              </a:ext>
            </a:extLst>
          </p:cNvPr>
          <p:cNvSpPr>
            <a:spLocks noGrp="1"/>
          </p:cNvSpPr>
          <p:nvPr>
            <p:ph type="subTitle" idx="1"/>
          </p:nvPr>
        </p:nvSpPr>
        <p:spPr>
          <a:xfrm>
            <a:off x="8530778" y="4250732"/>
            <a:ext cx="3378100" cy="1927646"/>
          </a:xfrm>
        </p:spPr>
        <p:txBody>
          <a:bodyPr anchor="ctr">
            <a:normAutofit/>
          </a:bodyPr>
          <a:lstStyle/>
          <a:p>
            <a:pPr algn="l"/>
            <a:r>
              <a:rPr lang="es-EC" dirty="0"/>
              <a:t>AUTOR:</a:t>
            </a:r>
          </a:p>
          <a:p>
            <a:pPr algn="l"/>
            <a:r>
              <a:rPr lang="es-EC" dirty="0"/>
              <a:t> 	Gonzalez Tigrero Davids</a:t>
            </a:r>
          </a:p>
          <a:p>
            <a:pPr algn="l"/>
            <a:r>
              <a:rPr lang="es-EC" dirty="0"/>
              <a:t>TUTOR:</a:t>
            </a:r>
          </a:p>
          <a:p>
            <a:pPr algn="l"/>
            <a:r>
              <a:rPr lang="es-EC" dirty="0"/>
              <a:t>	Ing. Sánchez Vera Iván</a:t>
            </a:r>
          </a:p>
        </p:txBody>
      </p:sp>
      <p:pic>
        <p:nvPicPr>
          <p:cNvPr id="6" name="Imagen 5" descr="Imagen que contiene casa de apuestas, sala&#10;&#10;Descripción generada con confianza alta">
            <a:extLst>
              <a:ext uri="{FF2B5EF4-FFF2-40B4-BE49-F238E27FC236}">
                <a16:creationId xmlns:a16="http://schemas.microsoft.com/office/drawing/2014/main" id="{CB111F69-8447-4C7E-A878-6AFB3E6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68" y="-198936"/>
            <a:ext cx="4250732" cy="4250732"/>
          </a:xfrm>
          <a:prstGeom prst="rect">
            <a:avLst/>
          </a:prstGeom>
        </p:spPr>
      </p:pic>
    </p:spTree>
    <p:extLst>
      <p:ext uri="{BB962C8B-B14F-4D97-AF65-F5344CB8AC3E}">
        <p14:creationId xmlns:p14="http://schemas.microsoft.com/office/powerpoint/2010/main" val="2736429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Con el fin de…</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S" sz="2000" dirty="0"/>
              <a:t>Los agentes, podrán llevar un control de los buses a quienes los usuarios han reportado exceso de velocidad y la cantidad de pasajeros que viajan en la unidad de transporte entre otras alternativas</a:t>
            </a:r>
          </a:p>
          <a:p>
            <a:pPr algn="just"/>
            <a:r>
              <a:rPr lang="es-ES" sz="2000" dirty="0"/>
              <a:t>Usuarios visualizaran en tiempo real las rutas de transporte de las distintas líneas, además de las paradas oficiales y los tiempos de llegada de las unidades de transporte entre otras funciones</a:t>
            </a:r>
            <a:endParaRPr lang="es-EC" sz="2000" dirty="0"/>
          </a:p>
        </p:txBody>
      </p:sp>
    </p:spTree>
    <p:extLst>
      <p:ext uri="{BB962C8B-B14F-4D97-AF65-F5344CB8AC3E}">
        <p14:creationId xmlns:p14="http://schemas.microsoft.com/office/powerpoint/2010/main" val="213477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C22F81-AB7A-4D41-9F01-D7028BA011CA}"/>
              </a:ext>
            </a:extLst>
          </p:cNvPr>
          <p:cNvSpPr>
            <a:spLocks noGrp="1"/>
          </p:cNvSpPr>
          <p:nvPr>
            <p:ph type="title"/>
          </p:nvPr>
        </p:nvSpPr>
        <p:spPr>
          <a:xfrm>
            <a:off x="596740" y="685800"/>
            <a:ext cx="2639962" cy="5105400"/>
          </a:xfrm>
        </p:spPr>
        <p:txBody>
          <a:bodyPr>
            <a:normAutofit/>
          </a:bodyPr>
          <a:lstStyle/>
          <a:p>
            <a:r>
              <a:rPr lang="es-EC" dirty="0">
                <a:solidFill>
                  <a:srgbClr val="FFFFFF"/>
                </a:solidFill>
              </a:rPr>
              <a:t>Según “Hábitat III”</a:t>
            </a:r>
          </a:p>
        </p:txBody>
      </p:sp>
      <p:graphicFrame>
        <p:nvGraphicFramePr>
          <p:cNvPr id="5" name="Marcador de contenido 2">
            <a:extLst>
              <a:ext uri="{FF2B5EF4-FFF2-40B4-BE49-F238E27FC236}">
                <a16:creationId xmlns:a16="http://schemas.microsoft.com/office/drawing/2014/main" id="{A0C562E4-4DB7-4E76-9ED9-76CB8A456F7F}"/>
              </a:ext>
            </a:extLst>
          </p:cNvPr>
          <p:cNvGraphicFramePr>
            <a:graphicFrameLocks noGrp="1"/>
          </p:cNvGraphicFramePr>
          <p:nvPr>
            <p:ph idx="1"/>
            <p:extLst>
              <p:ext uri="{D42A27DB-BD31-4B8C-83A1-F6EECF244321}">
                <p14:modId xmlns:p14="http://schemas.microsoft.com/office/powerpoint/2010/main" val="3425391084"/>
              </p:ext>
            </p:extLst>
          </p:nvPr>
        </p:nvGraphicFramePr>
        <p:xfrm>
          <a:off x="4544018" y="489099"/>
          <a:ext cx="7343182" cy="5709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35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Según el Plan Nacional del Buen Vivir…</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C" sz="2000" dirty="0"/>
              <a:t>Derechos para todos durante toda la Vida</a:t>
            </a:r>
          </a:p>
          <a:p>
            <a:pPr lvl="1" algn="just"/>
            <a:r>
              <a:rPr lang="es-EC" sz="1600" dirty="0"/>
              <a:t>Garantizar una vida digan con iguales oportunidades para todas las personas.</a:t>
            </a:r>
          </a:p>
          <a:p>
            <a:pPr algn="just"/>
            <a:r>
              <a:rPr lang="es-EC" sz="2000" dirty="0"/>
              <a:t>Economía al servicio de la Sociedad.</a:t>
            </a:r>
          </a:p>
          <a:p>
            <a:pPr lvl="1" algn="just"/>
            <a:r>
              <a:rPr lang="es-EC" sz="1600" dirty="0"/>
              <a:t>Impulsar la Productividad y competitividad para el crecimiento económico sostenible de manera redistributiva y solidaria.</a:t>
            </a:r>
          </a:p>
        </p:txBody>
      </p:sp>
    </p:spTree>
    <p:extLst>
      <p:ext uri="{BB962C8B-B14F-4D97-AF65-F5344CB8AC3E}">
        <p14:creationId xmlns:p14="http://schemas.microsoft.com/office/powerpoint/2010/main" val="409501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METODOLOGIA</a:t>
            </a:r>
          </a:p>
        </p:txBody>
      </p:sp>
    </p:spTree>
    <p:extLst>
      <p:ext uri="{BB962C8B-B14F-4D97-AF65-F5344CB8AC3E}">
        <p14:creationId xmlns:p14="http://schemas.microsoft.com/office/powerpoint/2010/main" val="3559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AEDD4C9-FD22-4139-A5A2-1437A2B23EE8}"/>
              </a:ext>
            </a:extLst>
          </p:cNvPr>
          <p:cNvPicPr>
            <a:picLocks noChangeAspect="1"/>
          </p:cNvPicPr>
          <p:nvPr/>
        </p:nvPicPr>
        <p:blipFill rotWithShape="1">
          <a:blip r:embed="rId3">
            <a:extLst>
              <a:ext uri="{28A0092B-C50C-407E-A947-70E740481C1C}">
                <a14:useLocalDpi xmlns:a14="http://schemas.microsoft.com/office/drawing/2010/main" val="0"/>
              </a:ext>
            </a:extLst>
          </a:blip>
          <a:srcRect l="22197" r="19466" b="2"/>
          <a:stretch/>
        </p:blipFill>
        <p:spPr>
          <a:xfrm>
            <a:off x="6802095" y="26204"/>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54142DEF-CFF9-4024-BD67-80097CA8D990}"/>
              </a:ext>
            </a:extLst>
          </p:cNvPr>
          <p:cNvSpPr>
            <a:spLocks noGrp="1"/>
          </p:cNvSpPr>
          <p:nvPr>
            <p:ph type="title"/>
          </p:nvPr>
        </p:nvSpPr>
        <p:spPr>
          <a:xfrm>
            <a:off x="972080" y="685800"/>
            <a:ext cx="5260680" cy="1752599"/>
          </a:xfrm>
        </p:spPr>
        <p:txBody>
          <a:bodyPr>
            <a:normAutofit/>
          </a:bodyPr>
          <a:lstStyle/>
          <a:p>
            <a:pPr algn="l"/>
            <a:r>
              <a:rPr lang="es-EC"/>
              <a:t>METODOLOGIA DE INVESTIGACION</a:t>
            </a:r>
          </a:p>
        </p:txBody>
      </p:sp>
      <p:sp>
        <p:nvSpPr>
          <p:cNvPr id="3" name="Marcador de contenido 2">
            <a:extLst>
              <a:ext uri="{FF2B5EF4-FFF2-40B4-BE49-F238E27FC236}">
                <a16:creationId xmlns:a16="http://schemas.microsoft.com/office/drawing/2014/main" id="{F636BB31-8535-4256-9A3D-57A3AD599239}"/>
              </a:ext>
            </a:extLst>
          </p:cNvPr>
          <p:cNvSpPr>
            <a:spLocks noGrp="1"/>
          </p:cNvSpPr>
          <p:nvPr>
            <p:ph idx="1"/>
          </p:nvPr>
        </p:nvSpPr>
        <p:spPr>
          <a:xfrm>
            <a:off x="643468" y="2666999"/>
            <a:ext cx="5260680" cy="3124201"/>
          </a:xfrm>
        </p:spPr>
        <p:txBody>
          <a:bodyPr>
            <a:normAutofit/>
          </a:bodyPr>
          <a:lstStyle/>
          <a:p>
            <a:pPr algn="just">
              <a:lnSpc>
                <a:spcPct val="90000"/>
              </a:lnSpc>
            </a:pPr>
            <a:r>
              <a:rPr lang="es-ES" sz="1900" dirty="0"/>
              <a:t>Entrevistas: Personal de la ANT y Presidentes de Cooperativas.</a:t>
            </a:r>
            <a:endParaRPr lang="es-EC" sz="1900" dirty="0"/>
          </a:p>
          <a:p>
            <a:pPr algn="just">
              <a:lnSpc>
                <a:spcPct val="90000"/>
              </a:lnSpc>
            </a:pPr>
            <a:r>
              <a:rPr lang="es-ES" sz="1900" dirty="0"/>
              <a:t>Encuestas: Personas que usan diariamente el Transporte público.</a:t>
            </a:r>
            <a:endParaRPr lang="es-EC" sz="1900" dirty="0"/>
          </a:p>
        </p:txBody>
      </p:sp>
    </p:spTree>
    <p:extLst>
      <p:ext uri="{BB962C8B-B14F-4D97-AF65-F5344CB8AC3E}">
        <p14:creationId xmlns:p14="http://schemas.microsoft.com/office/powerpoint/2010/main" val="211750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17AE4B1-D537-4808-A0AA-7C8A437C2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BB0C94C7-7C50-4550-9EE3-00D86B65FBC4}"/>
              </a:ext>
            </a:extLst>
          </p:cNvPr>
          <p:cNvSpPr>
            <a:spLocks noGrp="1"/>
          </p:cNvSpPr>
          <p:nvPr>
            <p:ph type="title"/>
          </p:nvPr>
        </p:nvSpPr>
        <p:spPr>
          <a:xfrm>
            <a:off x="1484311" y="685800"/>
            <a:ext cx="10018713" cy="1185333"/>
          </a:xfrm>
        </p:spPr>
        <p:txBody>
          <a:bodyPr>
            <a:normAutofit/>
          </a:bodyPr>
          <a:lstStyle/>
          <a:p>
            <a:r>
              <a:rPr lang="es-EC" dirty="0"/>
              <a:t>METODOLOGIA DE DESARROLLO</a:t>
            </a:r>
          </a:p>
        </p:txBody>
      </p:sp>
      <p:sp>
        <p:nvSpPr>
          <p:cNvPr id="3" name="Marcador de contenido 2">
            <a:extLst>
              <a:ext uri="{FF2B5EF4-FFF2-40B4-BE49-F238E27FC236}">
                <a16:creationId xmlns:a16="http://schemas.microsoft.com/office/drawing/2014/main" id="{28CCD097-7F80-4BF3-87B1-06C270DC800E}"/>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sz="1900" dirty="0"/>
              <a:t>Se aplicará una metodología de desarrollo iterativo que implica:</a:t>
            </a:r>
            <a:endParaRPr lang="es-EC" sz="1900" dirty="0"/>
          </a:p>
          <a:p>
            <a:pPr lvl="0">
              <a:lnSpc>
                <a:spcPct val="90000"/>
              </a:lnSpc>
            </a:pPr>
            <a:r>
              <a:rPr lang="es-ES" sz="1900" dirty="0"/>
              <a:t>Recopilar los requisitos mediante la observación y las entrevistas.</a:t>
            </a:r>
            <a:endParaRPr lang="es-EC" sz="1900" dirty="0"/>
          </a:p>
          <a:p>
            <a:pPr lvl="0">
              <a:lnSpc>
                <a:spcPct val="90000"/>
              </a:lnSpc>
            </a:pPr>
            <a:r>
              <a:rPr lang="es-ES" sz="1900" dirty="0"/>
              <a:t>Analizar la información recopilada y diseñar un modelo de solución.</a:t>
            </a:r>
            <a:endParaRPr lang="es-EC" sz="1900" dirty="0"/>
          </a:p>
          <a:p>
            <a:pPr lvl="0">
              <a:lnSpc>
                <a:spcPct val="90000"/>
              </a:lnSpc>
            </a:pPr>
            <a:r>
              <a:rPr lang="es-ES" sz="1900" dirty="0"/>
              <a:t>Fase de desarrollo en la cual se realiza el diseño y la codificación de los procesos.</a:t>
            </a:r>
            <a:endParaRPr lang="es-EC" sz="1900" dirty="0"/>
          </a:p>
          <a:p>
            <a:pPr lvl="0">
              <a:lnSpc>
                <a:spcPct val="90000"/>
              </a:lnSpc>
            </a:pPr>
            <a:r>
              <a:rPr lang="es-ES" sz="1900" dirty="0"/>
              <a:t>Fase de prueba en el que se corrige posibles errores en la aplicación.</a:t>
            </a:r>
            <a:endParaRPr lang="es-EC" sz="1900" dirty="0"/>
          </a:p>
          <a:p>
            <a:pPr lvl="0">
              <a:lnSpc>
                <a:spcPct val="90000"/>
              </a:lnSpc>
            </a:pPr>
            <a:r>
              <a:rPr lang="es-ES" sz="1900" dirty="0"/>
              <a:t>Fase de implementación, en esta fase el sistema queda de manera funcional y libre de errores.</a:t>
            </a:r>
            <a:endParaRPr lang="es-EC" sz="1900" dirty="0"/>
          </a:p>
        </p:txBody>
      </p:sp>
    </p:spTree>
    <p:extLst>
      <p:ext uri="{BB962C8B-B14F-4D97-AF65-F5344CB8AC3E}">
        <p14:creationId xmlns:p14="http://schemas.microsoft.com/office/powerpoint/2010/main" val="61005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SOLUCION</a:t>
            </a:r>
          </a:p>
        </p:txBody>
      </p:sp>
    </p:spTree>
    <p:extLst>
      <p:ext uri="{BB962C8B-B14F-4D97-AF65-F5344CB8AC3E}">
        <p14:creationId xmlns:p14="http://schemas.microsoft.com/office/powerpoint/2010/main" val="17373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0552A5-FEC9-46DD-9F94-6D955EB943AC}"/>
              </a:ext>
            </a:extLst>
          </p:cNvPr>
          <p:cNvSpPr>
            <a:spLocks noGrp="1"/>
          </p:cNvSpPr>
          <p:nvPr>
            <p:ph type="title"/>
          </p:nvPr>
        </p:nvSpPr>
        <p:spPr>
          <a:xfrm>
            <a:off x="1760706" y="685800"/>
            <a:ext cx="9742318" cy="1752599"/>
          </a:xfrm>
        </p:spPr>
        <p:txBody>
          <a:bodyPr>
            <a:normAutofit/>
          </a:bodyPr>
          <a:lstStyle/>
          <a:p>
            <a:r>
              <a:rPr lang="es-EC"/>
              <a:t>MODULOS</a:t>
            </a:r>
            <a:endParaRPr lang="es-EC" dirty="0"/>
          </a:p>
        </p:txBody>
      </p:sp>
      <p:graphicFrame>
        <p:nvGraphicFramePr>
          <p:cNvPr id="24" name="Marcador de contenido 2">
            <a:extLst>
              <a:ext uri="{FF2B5EF4-FFF2-40B4-BE49-F238E27FC236}">
                <a16:creationId xmlns:a16="http://schemas.microsoft.com/office/drawing/2014/main" id="{C1106E1B-3CC1-46F5-B87E-90260C1881BE}"/>
              </a:ext>
            </a:extLst>
          </p:cNvPr>
          <p:cNvGraphicFramePr>
            <a:graphicFrameLocks noGrp="1"/>
          </p:cNvGraphicFramePr>
          <p:nvPr>
            <p:ph idx="1"/>
            <p:extLst>
              <p:ext uri="{D42A27DB-BD31-4B8C-83A1-F6EECF244321}">
                <p14:modId xmlns:p14="http://schemas.microsoft.com/office/powerpoint/2010/main" val="4253473208"/>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3"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Imagen que contiene texto, mapa&#10;&#10;Descripción generada con confianza muy alta">
            <a:extLst>
              <a:ext uri="{FF2B5EF4-FFF2-40B4-BE49-F238E27FC236}">
                <a16:creationId xmlns:a16="http://schemas.microsoft.com/office/drawing/2014/main" id="{B4D4F54F-446E-452E-A4E5-1A119E4045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059872"/>
            <a:ext cx="6202778" cy="4450493"/>
          </a:xfrm>
          <a:prstGeom prst="rect">
            <a:avLst/>
          </a:prstGeom>
        </p:spPr>
      </p:pic>
      <p:sp>
        <p:nvSpPr>
          <p:cNvPr id="2" name="Título 1">
            <a:extLst>
              <a:ext uri="{FF2B5EF4-FFF2-40B4-BE49-F238E27FC236}">
                <a16:creationId xmlns:a16="http://schemas.microsoft.com/office/drawing/2014/main" id="{5834D41D-CEAE-4A5C-9005-69CBBF75903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Visión General</a:t>
            </a:r>
          </a:p>
        </p:txBody>
      </p:sp>
    </p:spTree>
    <p:extLst>
      <p:ext uri="{BB962C8B-B14F-4D97-AF65-F5344CB8AC3E}">
        <p14:creationId xmlns:p14="http://schemas.microsoft.com/office/powerpoint/2010/main" val="88094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7"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02B46EF1-75DA-40FB-89B7-FAF81E2BA4AB}"/>
              </a:ext>
            </a:extLst>
          </p:cNvPr>
          <p:cNvPicPr>
            <a:picLocks noChangeAspect="1"/>
          </p:cNvPicPr>
          <p:nvPr/>
        </p:nvPicPr>
        <p:blipFill>
          <a:blip r:embed="rId3"/>
          <a:stretch>
            <a:fillRect/>
          </a:stretch>
        </p:blipFill>
        <p:spPr>
          <a:xfrm>
            <a:off x="4941202" y="1920697"/>
            <a:ext cx="6237359" cy="2728844"/>
          </a:xfrm>
          <a:prstGeom prst="rect">
            <a:avLst/>
          </a:prstGeom>
        </p:spPr>
      </p:pic>
      <p:sp>
        <p:nvSpPr>
          <p:cNvPr id="3" name="Marcador de contenido 2">
            <a:extLst>
              <a:ext uri="{FF2B5EF4-FFF2-40B4-BE49-F238E27FC236}">
                <a16:creationId xmlns:a16="http://schemas.microsoft.com/office/drawing/2014/main" id="{C23C0C3E-4232-48B1-BD3C-68B0D458C75C}"/>
              </a:ext>
            </a:extLst>
          </p:cNvPr>
          <p:cNvSpPr>
            <a:spLocks noGrp="1"/>
          </p:cNvSpPr>
          <p:nvPr>
            <p:ph idx="1"/>
          </p:nvPr>
        </p:nvSpPr>
        <p:spPr>
          <a:xfrm>
            <a:off x="1542076" y="1866899"/>
            <a:ext cx="2812387" cy="3124201"/>
          </a:xfrm>
        </p:spPr>
        <p:txBody>
          <a:bodyPr>
            <a:normAutofit/>
          </a:bodyPr>
          <a:lstStyle/>
          <a:p>
            <a:pPr marL="0" indent="0">
              <a:buNone/>
            </a:pPr>
            <a:r>
              <a:rPr lang="es-ES" sz="1800" b="1" dirty="0"/>
              <a:t>Capa de Servicios Web/Geográfico</a:t>
            </a:r>
            <a:r>
              <a:rPr lang="es-ES" sz="1800" dirty="0"/>
              <a:t>. Dicha capa de servicios permitirá la consulta/manipulación de datos de manera segura.</a:t>
            </a:r>
            <a:endParaRPr lang="es-EC" sz="1800" dirty="0"/>
          </a:p>
        </p:txBody>
      </p:sp>
    </p:spTree>
    <p:extLst>
      <p:ext uri="{BB962C8B-B14F-4D97-AF65-F5344CB8AC3E}">
        <p14:creationId xmlns:p14="http://schemas.microsoft.com/office/powerpoint/2010/main" val="319957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a:t>INTRODUCCION</a:t>
            </a:r>
          </a:p>
        </p:txBody>
      </p:sp>
    </p:spTree>
    <p:extLst>
      <p:ext uri="{BB962C8B-B14F-4D97-AF65-F5344CB8AC3E}">
        <p14:creationId xmlns:p14="http://schemas.microsoft.com/office/powerpoint/2010/main" val="395471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D2720C3-4A9F-48AD-8F67-56A90D0B7A99}"/>
              </a:ext>
            </a:extLst>
          </p:cNvPr>
          <p:cNvSpPr>
            <a:spLocks noGrp="1"/>
          </p:cNvSpPr>
          <p:nvPr>
            <p:ph type="title"/>
          </p:nvPr>
        </p:nvSpPr>
        <p:spPr>
          <a:xfrm>
            <a:off x="535021" y="685800"/>
            <a:ext cx="2639962" cy="5105400"/>
          </a:xfrm>
        </p:spPr>
        <p:txBody>
          <a:bodyPr>
            <a:normAutofit/>
          </a:bodyPr>
          <a:lstStyle/>
          <a:p>
            <a:r>
              <a:rPr lang="es-EC" sz="2500">
                <a:solidFill>
                  <a:srgbClr val="FFFFFF"/>
                </a:solidFill>
              </a:rPr>
              <a:t>HERRAIMIENTAS</a:t>
            </a:r>
          </a:p>
        </p:txBody>
      </p:sp>
      <p:graphicFrame>
        <p:nvGraphicFramePr>
          <p:cNvPr id="5" name="Marcador de contenido 2">
            <a:extLst>
              <a:ext uri="{FF2B5EF4-FFF2-40B4-BE49-F238E27FC236}">
                <a16:creationId xmlns:a16="http://schemas.microsoft.com/office/drawing/2014/main" id="{FEC58BC8-C8A0-49CC-90DF-F280F437D378}"/>
              </a:ext>
            </a:extLst>
          </p:cNvPr>
          <p:cNvGraphicFramePr>
            <a:graphicFrameLocks noGrp="1"/>
          </p:cNvGraphicFramePr>
          <p:nvPr>
            <p:ph idx="1"/>
            <p:extLst>
              <p:ext uri="{D42A27DB-BD31-4B8C-83A1-F6EECF244321}">
                <p14:modId xmlns:p14="http://schemas.microsoft.com/office/powerpoint/2010/main" val="28143477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4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FE572-360C-4577-A8CC-F3897C5D6626}"/>
              </a:ext>
            </a:extLst>
          </p:cNvPr>
          <p:cNvSpPr>
            <a:spLocks noGrp="1"/>
          </p:cNvSpPr>
          <p:nvPr>
            <p:ph type="title"/>
          </p:nvPr>
        </p:nvSpPr>
        <p:spPr>
          <a:xfrm>
            <a:off x="1760706" y="685800"/>
            <a:ext cx="9742318" cy="1752599"/>
          </a:xfrm>
        </p:spPr>
        <p:txBody>
          <a:bodyPr>
            <a:normAutofit/>
          </a:bodyPr>
          <a:lstStyle/>
          <a:p>
            <a:r>
              <a:rPr lang="es-EC"/>
              <a:t>A desarrollar…</a:t>
            </a:r>
            <a:endParaRPr lang="es-EC" dirty="0"/>
          </a:p>
        </p:txBody>
      </p:sp>
      <p:graphicFrame>
        <p:nvGraphicFramePr>
          <p:cNvPr id="5" name="Marcador de contenido 2">
            <a:extLst>
              <a:ext uri="{FF2B5EF4-FFF2-40B4-BE49-F238E27FC236}">
                <a16:creationId xmlns:a16="http://schemas.microsoft.com/office/drawing/2014/main" id="{7D334956-32FA-4984-9C28-464D74CA6CD6}"/>
              </a:ext>
            </a:extLst>
          </p:cNvPr>
          <p:cNvGraphicFramePr>
            <a:graphicFrameLocks noGrp="1"/>
          </p:cNvGraphicFramePr>
          <p:nvPr>
            <p:ph idx="1"/>
            <p:extLst>
              <p:ext uri="{D42A27DB-BD31-4B8C-83A1-F6EECF244321}">
                <p14:modId xmlns:p14="http://schemas.microsoft.com/office/powerpoint/2010/main" val="120797982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68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1484311" y="685800"/>
            <a:ext cx="10018713" cy="1185333"/>
          </a:xfrm>
        </p:spPr>
        <p:txBody>
          <a:bodyPr vert="horz" lIns="91440" tIns="45720" rIns="91440" bIns="45720" rtlCol="0">
            <a:normAutofit/>
          </a:bodyPr>
          <a:lstStyle/>
          <a:p>
            <a:r>
              <a:rPr lang="en-US" dirty="0"/>
              <a:t>RESULTADOS</a:t>
            </a:r>
          </a:p>
        </p:txBody>
      </p:sp>
      <p:sp>
        <p:nvSpPr>
          <p:cNvPr id="4" name="Marcador de contenido 2">
            <a:extLst>
              <a:ext uri="{FF2B5EF4-FFF2-40B4-BE49-F238E27FC236}">
                <a16:creationId xmlns:a16="http://schemas.microsoft.com/office/drawing/2014/main" id="{726EF74D-E940-4FE9-8979-CF518131871C}"/>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dirty="0"/>
              <a:t>Api REST capaz de gestionar información geográfica: estado actual de buses (Velocidad, </a:t>
            </a:r>
            <a:r>
              <a:rPr lang="es-ES" dirty="0" err="1"/>
              <a:t>Num</a:t>
            </a:r>
            <a:r>
              <a:rPr lang="es-ES" dirty="0"/>
              <a:t> Usuarios, </a:t>
            </a:r>
            <a:r>
              <a:rPr lang="es-ES" dirty="0" err="1"/>
              <a:t>Linea</a:t>
            </a:r>
            <a:r>
              <a:rPr lang="es-ES" dirty="0"/>
              <a:t>, posición actual), Rutas, Historial de Buses, ubicación de paradas.</a:t>
            </a:r>
          </a:p>
          <a:p>
            <a:pPr>
              <a:lnSpc>
                <a:spcPct val="90000"/>
              </a:lnSpc>
            </a:pPr>
            <a:r>
              <a:rPr lang="es-ES" dirty="0"/>
              <a:t>Api REST capaz de procesar tiempos de llegada a una parada en base a un histórico.</a:t>
            </a:r>
            <a:endParaRPr lang="es-EC" dirty="0"/>
          </a:p>
        </p:txBody>
      </p:sp>
      <p:sp>
        <p:nvSpPr>
          <p:cNvPr id="3" name="AutoShape 2">
            <a:extLst>
              <a:ext uri="{FF2B5EF4-FFF2-40B4-BE49-F238E27FC236}">
                <a16:creationId xmlns:a16="http://schemas.microsoft.com/office/drawing/2014/main" id="{2613B281-FC52-4221-B69E-6B464CBE84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5" name="Imagen 4">
            <a:extLst>
              <a:ext uri="{FF2B5EF4-FFF2-40B4-BE49-F238E27FC236}">
                <a16:creationId xmlns:a16="http://schemas.microsoft.com/office/drawing/2014/main" id="{976E8C5A-F4CF-49A5-9A6B-AAF67F4C8D21}"/>
              </a:ext>
            </a:extLst>
          </p:cNvPr>
          <p:cNvPicPr>
            <a:picLocks noChangeAspect="1"/>
          </p:cNvPicPr>
          <p:nvPr/>
        </p:nvPicPr>
        <p:blipFill>
          <a:blip r:embed="rId5"/>
          <a:stretch>
            <a:fillRect/>
          </a:stretch>
        </p:blipFill>
        <p:spPr>
          <a:xfrm>
            <a:off x="2762250" y="928688"/>
            <a:ext cx="3616779" cy="2712584"/>
          </a:xfrm>
          <a:prstGeom prst="rect">
            <a:avLst/>
          </a:prstGeom>
        </p:spPr>
      </p:pic>
    </p:spTree>
    <p:extLst>
      <p:ext uri="{BB962C8B-B14F-4D97-AF65-F5344CB8AC3E}">
        <p14:creationId xmlns:p14="http://schemas.microsoft.com/office/powerpoint/2010/main" val="2628255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67640"/>
            <a:ext cx="10018713" cy="899160"/>
          </a:xfrm>
        </p:spPr>
        <p:txBody>
          <a:bodyPr/>
          <a:lstStyle/>
          <a:p>
            <a:r>
              <a:rPr lang="es-EC" dirty="0"/>
              <a:t>CONCLUSIONES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949234"/>
            <a:ext cx="10018713" cy="5468983"/>
          </a:xfrm>
        </p:spPr>
        <p:txBody>
          <a:bodyPr>
            <a:normAutofit fontScale="92500" lnSpcReduction="20000"/>
          </a:bodyPr>
          <a:lstStyle/>
          <a:p>
            <a:pPr lvl="0"/>
            <a:r>
              <a:rPr lang="es-EC" dirty="0"/>
              <a:t>Al realizar los Servicios web tipo REST, permitió una comunicación eficaz a las diferentes aplicaciones que conforma el sistema de mapeo y visualización de Rutas de Buses Urbanos en la Península de Santa Elena sin importar la tecnología aplicada en cada sistema, ya que usa en mayor parte información representado en formato JSON.</a:t>
            </a:r>
          </a:p>
          <a:p>
            <a:pPr lvl="0"/>
            <a:r>
              <a:rPr lang="es-EC" dirty="0"/>
              <a:t>Después de extensas pruebas con los servicios web se obtienen resultados positivos tanto en el manejo de la información como en seguridad de los datos.</a:t>
            </a:r>
          </a:p>
          <a:p>
            <a:pPr lvl="0"/>
            <a:r>
              <a:rPr lang="es-EC" dirty="0"/>
              <a:t>El usar una base de datos documental favoreció en el uso excesivo de datos. Recordar que el historial de un bus recolecta aproximadamente 9000 estados.</a:t>
            </a:r>
          </a:p>
          <a:p>
            <a:pPr lvl="0"/>
            <a:r>
              <a:rPr lang="es-EC" dirty="0"/>
              <a:t>Tanto a la aplicación móvil como la aplicación web se le ha demostrado que los tiempos de respuesta no supera el minuto. Cabe recalcar lo dicho por la </a:t>
            </a:r>
            <a:r>
              <a:rPr lang="es-ES" dirty="0"/>
              <a:t>Srta. Ing. Analista de Transporte Lourdes Merchán, ellos para inspeccionar o controlar cada cooperativa que se maneja dentro de la península era necesario tomar una semana laboral</a:t>
            </a:r>
            <a:r>
              <a:rPr lang="es-EC" dirty="0"/>
              <a:t>.</a:t>
            </a:r>
          </a:p>
          <a:p>
            <a:pPr lvl="0"/>
            <a:r>
              <a:rPr lang="es-EC" dirty="0"/>
              <a:t>El aporte de los servicios web es tener información confiable que ayude tanto a usuarios que hacen uso del transporte publico urbano como a aquellos que lo controlan.</a:t>
            </a:r>
          </a:p>
          <a:p>
            <a:endParaRPr lang="es-EC" dirty="0"/>
          </a:p>
        </p:txBody>
      </p:sp>
    </p:spTree>
    <p:extLst>
      <p:ext uri="{BB962C8B-B14F-4D97-AF65-F5344CB8AC3E}">
        <p14:creationId xmlns:p14="http://schemas.microsoft.com/office/powerpoint/2010/main" val="65193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90499"/>
            <a:ext cx="10018713" cy="1298667"/>
          </a:xfrm>
        </p:spPr>
        <p:txBody>
          <a:bodyPr/>
          <a:lstStyle/>
          <a:p>
            <a:r>
              <a:rPr lang="es-EC" dirty="0"/>
              <a:t>RECOMENDACIONES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1419496"/>
            <a:ext cx="10018713" cy="4711337"/>
          </a:xfrm>
        </p:spPr>
        <p:txBody>
          <a:bodyPr>
            <a:normAutofit/>
          </a:bodyPr>
          <a:lstStyle/>
          <a:p>
            <a:pPr lvl="0"/>
            <a:r>
              <a:rPr lang="es-EC" dirty="0"/>
              <a:t>El presente proyecto a pesar de estar dirigido para la Agencia Nacional de Transito, puede ser dirigido a diferentes entes que pueden controlar las diferentes cooperativas dentro de la península de Santa Elena (Prefectura, Municipios, y las mismas cooperativas).</a:t>
            </a:r>
          </a:p>
          <a:p>
            <a:pPr lvl="0"/>
            <a:r>
              <a:rPr lang="es-EC" dirty="0"/>
              <a:t>El sistema como tal solo es una primera etapa de lo que puede ser un sistema completo enfocado al transporte público urbano en la península, los datos recolectados en esta etapa pueden servir para llegar a implementar otros procesos.</a:t>
            </a:r>
          </a:p>
          <a:p>
            <a:pPr lvl="0"/>
            <a:r>
              <a:rPr lang="es-EC" dirty="0"/>
              <a:t>La base de datos </a:t>
            </a:r>
            <a:r>
              <a:rPr lang="es-EC" dirty="0" err="1"/>
              <a:t>Couchbase</a:t>
            </a:r>
            <a:r>
              <a:rPr lang="es-EC" dirty="0"/>
              <a:t> permite respaldar información a </a:t>
            </a:r>
            <a:r>
              <a:rPr lang="es-EC" dirty="0" err="1"/>
              <a:t>cluster</a:t>
            </a:r>
            <a:r>
              <a:rPr lang="es-EC" dirty="0"/>
              <a:t> ubicados en diferentes lugares geográficos por ende se recomienda establecer un respaldo de los datos en futuras etapas del proyecto.</a:t>
            </a:r>
          </a:p>
          <a:p>
            <a:endParaRPr lang="es-EC" dirty="0"/>
          </a:p>
        </p:txBody>
      </p:sp>
    </p:spTree>
    <p:extLst>
      <p:ext uri="{BB962C8B-B14F-4D97-AF65-F5344CB8AC3E}">
        <p14:creationId xmlns:p14="http://schemas.microsoft.com/office/powerpoint/2010/main" val="20826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8"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9"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30"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3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32"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ítulo 1">
            <a:extLst>
              <a:ext uri="{FF2B5EF4-FFF2-40B4-BE49-F238E27FC236}">
                <a16:creationId xmlns:a16="http://schemas.microsoft.com/office/drawing/2014/main" id="{8862CB6C-AFAF-4C56-9BC5-E804168FF3BD}"/>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GRACIAS POR SU ATENCION</a:t>
            </a:r>
          </a:p>
        </p:txBody>
      </p:sp>
    </p:spTree>
    <p:extLst>
      <p:ext uri="{BB962C8B-B14F-4D97-AF65-F5344CB8AC3E}">
        <p14:creationId xmlns:p14="http://schemas.microsoft.com/office/powerpoint/2010/main" val="35683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1484311" y="685800"/>
            <a:ext cx="1950867" cy="5538019"/>
          </a:xfrm>
        </p:spPr>
        <p:txBody>
          <a:bodyPr>
            <a:normAutofit/>
          </a:bodyPr>
          <a:lstStyle/>
          <a:p>
            <a:r>
              <a:rPr lang="es-EC" dirty="0"/>
              <a:t>ANT</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3163330" y="612056"/>
            <a:ext cx="8704205" cy="5912311"/>
          </a:xfrm>
        </p:spPr>
        <p:txBody>
          <a:bodyPr>
            <a:normAutofit/>
          </a:bodyPr>
          <a:lstStyle/>
          <a:p>
            <a:pPr marL="0" indent="0">
              <a:lnSpc>
                <a:spcPct val="90000"/>
              </a:lnSpc>
              <a:buNone/>
            </a:pPr>
            <a:r>
              <a:rPr lang="es-ES" sz="1700" dirty="0"/>
              <a:t>“Planificar, regular y controlar la gestión del Transporte Terrestre, Tránsito y Seguridad Vial”</a:t>
            </a:r>
          </a:p>
          <a:p>
            <a:pPr>
              <a:lnSpc>
                <a:spcPct val="90000"/>
              </a:lnSpc>
            </a:pPr>
            <a:r>
              <a:rPr lang="es-ES" sz="1700" dirty="0"/>
              <a:t>Gestionar</a:t>
            </a:r>
          </a:p>
          <a:p>
            <a:pPr>
              <a:lnSpc>
                <a:spcPct val="90000"/>
              </a:lnSpc>
            </a:pPr>
            <a:r>
              <a:rPr lang="es-ES" sz="1700" dirty="0"/>
              <a:t>Controlar</a:t>
            </a:r>
          </a:p>
          <a:p>
            <a:pPr>
              <a:lnSpc>
                <a:spcPct val="90000"/>
              </a:lnSpc>
            </a:pPr>
            <a:endParaRPr lang="es-ES" sz="1700" dirty="0"/>
          </a:p>
          <a:p>
            <a:pPr>
              <a:lnSpc>
                <a:spcPct val="90000"/>
              </a:lnSpc>
            </a:pPr>
            <a:endParaRPr lang="es-ES" sz="1700" dirty="0"/>
          </a:p>
          <a:p>
            <a:pPr>
              <a:lnSpc>
                <a:spcPct val="90000"/>
              </a:lnSpc>
            </a:pPr>
            <a:endParaRPr lang="es-ES" sz="1700" dirty="0"/>
          </a:p>
          <a:p>
            <a:pPr marL="0" indent="0">
              <a:lnSpc>
                <a:spcPct val="90000"/>
              </a:lnSpc>
              <a:buNone/>
            </a:pPr>
            <a:endParaRPr lang="es-ES" sz="1700" dirty="0"/>
          </a:p>
          <a:p>
            <a:pPr marL="0" indent="0">
              <a:lnSpc>
                <a:spcPct val="90000"/>
              </a:lnSpc>
              <a:buNone/>
            </a:pPr>
            <a:r>
              <a:rPr lang="es-ES" sz="1700" dirty="0"/>
              <a:t>Criticas por usuarios de Transporte Público.</a:t>
            </a:r>
          </a:p>
          <a:p>
            <a:pPr marL="0" indent="0">
              <a:lnSpc>
                <a:spcPct val="90000"/>
              </a:lnSpc>
              <a:buNone/>
            </a:pPr>
            <a:r>
              <a:rPr lang="es-ES" sz="1700" dirty="0"/>
              <a:t>PROPOSITOS</a:t>
            </a:r>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C" sz="1700" dirty="0"/>
          </a:p>
        </p:txBody>
      </p:sp>
      <p:pic>
        <p:nvPicPr>
          <p:cNvPr id="10" name="Imagen 9">
            <a:extLst>
              <a:ext uri="{FF2B5EF4-FFF2-40B4-BE49-F238E27FC236}">
                <a16:creationId xmlns:a16="http://schemas.microsoft.com/office/drawing/2014/main" id="{59361319-EE09-40A1-9875-63144BBE9428}"/>
              </a:ext>
            </a:extLst>
          </p:cNvPr>
          <p:cNvPicPr>
            <a:picLocks noChangeAspect="1"/>
          </p:cNvPicPr>
          <p:nvPr/>
        </p:nvPicPr>
        <p:blipFill>
          <a:blip r:embed="rId3"/>
          <a:stretch>
            <a:fillRect/>
          </a:stretch>
        </p:blipFill>
        <p:spPr>
          <a:xfrm>
            <a:off x="5820800" y="1202118"/>
            <a:ext cx="4886889" cy="1685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Left"/>
            <a:lightRig rig="threePt" dir="t"/>
          </a:scene3d>
        </p:spPr>
      </p:pic>
      <p:pic>
        <p:nvPicPr>
          <p:cNvPr id="5" name="Imagen 4">
            <a:extLst>
              <a:ext uri="{FF2B5EF4-FFF2-40B4-BE49-F238E27FC236}">
                <a16:creationId xmlns:a16="http://schemas.microsoft.com/office/drawing/2014/main" id="{7AF327AC-6B62-4F72-8D09-FF7E73EC0BA0}"/>
              </a:ext>
            </a:extLst>
          </p:cNvPr>
          <p:cNvPicPr>
            <a:picLocks noChangeAspect="1"/>
          </p:cNvPicPr>
          <p:nvPr/>
        </p:nvPicPr>
        <p:blipFill>
          <a:blip r:embed="rId4"/>
          <a:stretch>
            <a:fillRect/>
          </a:stretch>
        </p:blipFill>
        <p:spPr>
          <a:xfrm>
            <a:off x="3256138" y="3839901"/>
            <a:ext cx="4146310" cy="233229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28" name="Picture 4">
            <a:extLst>
              <a:ext uri="{FF2B5EF4-FFF2-40B4-BE49-F238E27FC236}">
                <a16:creationId xmlns:a16="http://schemas.microsoft.com/office/drawing/2014/main" id="{FFEB2464-C94E-4E51-B591-0B1FED41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341" y="3839901"/>
            <a:ext cx="3403548" cy="24060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39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320D2A5-7C78-4C83-A40B-4DE3769A9CA0}"/>
              </a:ext>
            </a:extLst>
          </p:cNvPr>
          <p:cNvPicPr>
            <a:picLocks noChangeAspect="1"/>
          </p:cNvPicPr>
          <p:nvPr/>
        </p:nvPicPr>
        <p:blipFill rotWithShape="1">
          <a:blip r:embed="rId3"/>
          <a:srcRect l="34693" r="21844"/>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9"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972080" y="685800"/>
            <a:ext cx="5260680" cy="1752599"/>
          </a:xfrm>
        </p:spPr>
        <p:txBody>
          <a:bodyPr>
            <a:normAutofit/>
          </a:bodyPr>
          <a:lstStyle/>
          <a:p>
            <a:pPr algn="l"/>
            <a:r>
              <a:rPr lang="es-EC"/>
              <a:t>Transportación Urbana:</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643468" y="2666999"/>
            <a:ext cx="5260680" cy="3124201"/>
          </a:xfrm>
        </p:spPr>
        <p:txBody>
          <a:bodyPr>
            <a:normAutofit/>
          </a:bodyPr>
          <a:lstStyle/>
          <a:p>
            <a:r>
              <a:rPr lang="es-ES" sz="2000" dirty="0"/>
              <a:t>Infraestructura de trasportación en el área urbana compuesta de 3 cantones:</a:t>
            </a:r>
          </a:p>
          <a:p>
            <a:pPr lvl="1"/>
            <a:r>
              <a:rPr lang="es-ES" dirty="0"/>
              <a:t> Santa Elena</a:t>
            </a:r>
          </a:p>
          <a:p>
            <a:pPr lvl="1"/>
            <a:r>
              <a:rPr lang="es-ES" dirty="0"/>
              <a:t>La Libertad</a:t>
            </a:r>
          </a:p>
          <a:p>
            <a:pPr lvl="1"/>
            <a:r>
              <a:rPr lang="es-ES" dirty="0"/>
              <a:t>Salinas</a:t>
            </a:r>
          </a:p>
          <a:p>
            <a:r>
              <a:rPr lang="es-ES" sz="2000" dirty="0"/>
              <a:t>8 cooperativas de 240 unidades</a:t>
            </a:r>
            <a:endParaRPr lang="es-EC" sz="2000" dirty="0"/>
          </a:p>
        </p:txBody>
      </p:sp>
    </p:spTree>
    <p:extLst>
      <p:ext uri="{BB962C8B-B14F-4D97-AF65-F5344CB8AC3E}">
        <p14:creationId xmlns:p14="http://schemas.microsoft.com/office/powerpoint/2010/main" val="258591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CFBD4A-8AAD-4F9C-AB33-B8630B5443A5}"/>
              </a:ext>
            </a:extLst>
          </p:cNvPr>
          <p:cNvPicPr>
            <a:picLocks noChangeAspect="1"/>
          </p:cNvPicPr>
          <p:nvPr/>
        </p:nvPicPr>
        <p:blipFill>
          <a:blip r:embed="rId3"/>
          <a:stretch>
            <a:fillRect/>
          </a:stretch>
        </p:blipFill>
        <p:spPr>
          <a:xfrm>
            <a:off x="1385367" y="645285"/>
            <a:ext cx="2520043"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descr="Resultado de imagen para tarjetas pasaje bus santa elena">
            <a:extLst>
              <a:ext uri="{FF2B5EF4-FFF2-40B4-BE49-F238E27FC236}">
                <a16:creationId xmlns:a16="http://schemas.microsoft.com/office/drawing/2014/main" id="{7198C710-5351-44AD-932C-A684D69E5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1" y="3423522"/>
            <a:ext cx="3681456"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22433B45-175A-4A5D-AFEB-E36B0BD1FEF1}"/>
              </a:ext>
            </a:extLst>
          </p:cNvPr>
          <p:cNvSpPr>
            <a:spLocks noGrp="1"/>
          </p:cNvSpPr>
          <p:nvPr>
            <p:ph type="title"/>
          </p:nvPr>
        </p:nvSpPr>
        <p:spPr>
          <a:xfrm>
            <a:off x="5140733" y="685800"/>
            <a:ext cx="6362291" cy="970005"/>
          </a:xfrm>
        </p:spPr>
        <p:txBody>
          <a:bodyPr>
            <a:normAutofit/>
          </a:bodyPr>
          <a:lstStyle/>
          <a:p>
            <a:r>
              <a:rPr lang="es-EC" dirty="0"/>
              <a:t>CASOS PASADOS</a:t>
            </a:r>
          </a:p>
        </p:txBody>
      </p:sp>
      <p:sp>
        <p:nvSpPr>
          <p:cNvPr id="3" name="Marcador de contenido 2">
            <a:extLst>
              <a:ext uri="{FF2B5EF4-FFF2-40B4-BE49-F238E27FC236}">
                <a16:creationId xmlns:a16="http://schemas.microsoft.com/office/drawing/2014/main" id="{0349D2CD-D11B-4EA9-91BA-66EDA50DEF41}"/>
              </a:ext>
            </a:extLst>
          </p:cNvPr>
          <p:cNvSpPr>
            <a:spLocks noGrp="1"/>
          </p:cNvSpPr>
          <p:nvPr>
            <p:ph idx="1"/>
          </p:nvPr>
        </p:nvSpPr>
        <p:spPr>
          <a:xfrm>
            <a:off x="5140732" y="1528008"/>
            <a:ext cx="6362291" cy="2457372"/>
          </a:xfrm>
        </p:spPr>
        <p:txBody>
          <a:bodyPr>
            <a:normAutofit/>
          </a:bodyPr>
          <a:lstStyle/>
          <a:p>
            <a:pPr algn="just"/>
            <a:r>
              <a:rPr lang="es-ES" dirty="0"/>
              <a:t>No es el primer esfuerzo de proveer información por medios electrónicos acerca del Sistema de transporte público urbano</a:t>
            </a:r>
          </a:p>
          <a:p>
            <a:pPr lvl="1"/>
            <a:r>
              <a:rPr lang="es-ES" dirty="0"/>
              <a:t>Cobro electrónico</a:t>
            </a:r>
          </a:p>
          <a:p>
            <a:pPr lvl="1"/>
            <a:r>
              <a:rPr lang="es-ES" dirty="0"/>
              <a:t>Paradas inteligentes</a:t>
            </a:r>
            <a:endParaRPr lang="es-EC" dirty="0"/>
          </a:p>
        </p:txBody>
      </p:sp>
    </p:spTree>
    <p:extLst>
      <p:ext uri="{BB962C8B-B14F-4D97-AF65-F5344CB8AC3E}">
        <p14:creationId xmlns:p14="http://schemas.microsoft.com/office/powerpoint/2010/main" val="38712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OBJETIVOS</a:t>
            </a:r>
          </a:p>
        </p:txBody>
      </p:sp>
    </p:spTree>
    <p:extLst>
      <p:ext uri="{BB962C8B-B14F-4D97-AF65-F5344CB8AC3E}">
        <p14:creationId xmlns:p14="http://schemas.microsoft.com/office/powerpoint/2010/main" val="115770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180D680-FCFE-4ADD-A5BF-7E5ACD8A273D}"/>
              </a:ext>
            </a:extLst>
          </p:cNvPr>
          <p:cNvSpPr>
            <a:spLocks noGrp="1"/>
          </p:cNvSpPr>
          <p:nvPr>
            <p:ph type="title"/>
          </p:nvPr>
        </p:nvSpPr>
        <p:spPr>
          <a:xfrm>
            <a:off x="1189702" y="1261872"/>
            <a:ext cx="3145536" cy="4334256"/>
          </a:xfrm>
        </p:spPr>
        <p:txBody>
          <a:bodyPr>
            <a:normAutofit/>
          </a:bodyPr>
          <a:lstStyle/>
          <a:p>
            <a:r>
              <a:rPr lang="es-EC" sz="3600" dirty="0"/>
              <a:t>Objetivo General</a:t>
            </a:r>
            <a:br>
              <a:rPr lang="es-EC" sz="3600" dirty="0"/>
            </a:br>
            <a:br>
              <a:rPr lang="es-EC" sz="3600" dirty="0"/>
            </a:br>
            <a:br>
              <a:rPr lang="es-EC" sz="3600" dirty="0"/>
            </a:br>
            <a:br>
              <a:rPr lang="es-EC" sz="3600" dirty="0"/>
            </a:br>
            <a:endParaRPr lang="es-EC" sz="3600" dirty="0"/>
          </a:p>
        </p:txBody>
      </p:sp>
      <p:sp>
        <p:nvSpPr>
          <p:cNvPr id="3" name="Marcador de contenido 2">
            <a:extLst>
              <a:ext uri="{FF2B5EF4-FFF2-40B4-BE49-F238E27FC236}">
                <a16:creationId xmlns:a16="http://schemas.microsoft.com/office/drawing/2014/main" id="{9641EE19-D9B7-4499-9507-C362811B3CA4}"/>
              </a:ext>
            </a:extLst>
          </p:cNvPr>
          <p:cNvSpPr>
            <a:spLocks noGrp="1"/>
          </p:cNvSpPr>
          <p:nvPr>
            <p:ph idx="1"/>
          </p:nvPr>
        </p:nvSpPr>
        <p:spPr>
          <a:xfrm>
            <a:off x="5007932" y="1261873"/>
            <a:ext cx="5951013" cy="4449422"/>
          </a:xfrm>
        </p:spPr>
        <p:txBody>
          <a:bodyPr>
            <a:normAutofit/>
          </a:bodyPr>
          <a:lstStyle/>
          <a:p>
            <a:pPr algn="just"/>
            <a:r>
              <a:rPr lang="es-ES" sz="2000" dirty="0"/>
              <a:t>Implementar la capa de servicios Web y geográfico utilizando </a:t>
            </a:r>
            <a:r>
              <a:rPr lang="es-ES" sz="2000" dirty="0" err="1"/>
              <a:t>CouchBase</a:t>
            </a:r>
            <a:r>
              <a:rPr lang="es-ES" sz="2000" dirty="0"/>
              <a:t> como Base de Datos y Spring </a:t>
            </a:r>
            <a:r>
              <a:rPr lang="es-ES" sz="2000" dirty="0" err="1"/>
              <a:t>Boot</a:t>
            </a:r>
            <a:r>
              <a:rPr lang="es-ES" sz="2000" dirty="0"/>
              <a:t> como Framework para el Sistema de Mapeo y Visualización de rutas de transporte urbano administrados por la ANT - Provincia de Santa Elena</a:t>
            </a:r>
            <a:endParaRPr lang="es-EC" sz="2000" dirty="0"/>
          </a:p>
        </p:txBody>
      </p:sp>
      <p:pic>
        <p:nvPicPr>
          <p:cNvPr id="5" name="Imagen 4">
            <a:extLst>
              <a:ext uri="{FF2B5EF4-FFF2-40B4-BE49-F238E27FC236}">
                <a16:creationId xmlns:a16="http://schemas.microsoft.com/office/drawing/2014/main" id="{24D3796B-DD78-4D9D-9644-63685100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22" y="2904744"/>
            <a:ext cx="3958845" cy="3017520"/>
          </a:xfrm>
          <a:prstGeom prst="rect">
            <a:avLst/>
          </a:prstGeom>
        </p:spPr>
      </p:pic>
    </p:spTree>
    <p:extLst>
      <p:ext uri="{BB962C8B-B14F-4D97-AF65-F5344CB8AC3E}">
        <p14:creationId xmlns:p14="http://schemas.microsoft.com/office/powerpoint/2010/main" val="875581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14185E82-409F-4A53-BE5C-5782EA5904EA}"/>
              </a:ext>
            </a:extLst>
          </p:cNvPr>
          <p:cNvSpPr>
            <a:spLocks noGrp="1"/>
          </p:cNvSpPr>
          <p:nvPr>
            <p:ph type="title"/>
          </p:nvPr>
        </p:nvSpPr>
        <p:spPr>
          <a:xfrm>
            <a:off x="535021" y="685800"/>
            <a:ext cx="2639962" cy="5105400"/>
          </a:xfrm>
        </p:spPr>
        <p:txBody>
          <a:bodyPr>
            <a:normAutofit/>
          </a:bodyPr>
          <a:lstStyle/>
          <a:p>
            <a:r>
              <a:rPr lang="es-EC" dirty="0">
                <a:solidFill>
                  <a:srgbClr val="FFFFFF"/>
                </a:solidFill>
              </a:rPr>
              <a:t>Objetivos Específicos</a:t>
            </a:r>
          </a:p>
        </p:txBody>
      </p:sp>
      <p:graphicFrame>
        <p:nvGraphicFramePr>
          <p:cNvPr id="5" name="Marcador de contenido 2">
            <a:extLst>
              <a:ext uri="{FF2B5EF4-FFF2-40B4-BE49-F238E27FC236}">
                <a16:creationId xmlns:a16="http://schemas.microsoft.com/office/drawing/2014/main" id="{5BA27E6D-9CC5-4318-857A-F202BE73DB08}"/>
              </a:ext>
            </a:extLst>
          </p:cNvPr>
          <p:cNvGraphicFramePr>
            <a:graphicFrameLocks noGrp="1"/>
          </p:cNvGraphicFramePr>
          <p:nvPr>
            <p:ph idx="1"/>
            <p:extLst>
              <p:ext uri="{D42A27DB-BD31-4B8C-83A1-F6EECF244321}">
                <p14:modId xmlns:p14="http://schemas.microsoft.com/office/powerpoint/2010/main" val="934257068"/>
              </p:ext>
            </p:extLst>
          </p:nvPr>
        </p:nvGraphicFramePr>
        <p:xfrm>
          <a:off x="4709040" y="-12358"/>
          <a:ext cx="7507674" cy="6746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9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JUSTIFICACIÓN</a:t>
            </a:r>
          </a:p>
        </p:txBody>
      </p:sp>
    </p:spTree>
    <p:extLst>
      <p:ext uri="{BB962C8B-B14F-4D97-AF65-F5344CB8AC3E}">
        <p14:creationId xmlns:p14="http://schemas.microsoft.com/office/powerpoint/2010/main" val="3659329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2912</TotalTime>
  <Words>1066</Words>
  <Application>Microsoft Office PowerPoint</Application>
  <PresentationFormat>Panorámica</PresentationFormat>
  <Paragraphs>107</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Corbel</vt:lpstr>
      <vt:lpstr>Parallax</vt:lpstr>
      <vt:lpstr>DESARROLLO DEL SISTEMA DE MAPEO Y VISUALIZACIÓN DE RUTAS DE BUSES URBANOS DE LA PROVINVIA DE SANTA ELENA PARA LA AGENCIA NACIONAL DE TRÁNSITO :  CAPA DE SERVICIOS WEB Y GEOGRÁFICO.</vt:lpstr>
      <vt:lpstr>INTRODUCCION</vt:lpstr>
      <vt:lpstr>ANT</vt:lpstr>
      <vt:lpstr>Transportación Urbana:</vt:lpstr>
      <vt:lpstr>CASOS PASADOS</vt:lpstr>
      <vt:lpstr>OBJETIVOS</vt:lpstr>
      <vt:lpstr>Objetivo General    </vt:lpstr>
      <vt:lpstr>Objetivos Específicos</vt:lpstr>
      <vt:lpstr>JUSTIFICACIÓN</vt:lpstr>
      <vt:lpstr>Con el fin de…</vt:lpstr>
      <vt:lpstr>Según “Hábitat III”</vt:lpstr>
      <vt:lpstr>Según el Plan Nacional del Buen Vivir…</vt:lpstr>
      <vt:lpstr>METODOLOGIA</vt:lpstr>
      <vt:lpstr>METODOLOGIA DE INVESTIGACION</vt:lpstr>
      <vt:lpstr>METODOLOGIA DE DESARROLLO</vt:lpstr>
      <vt:lpstr>SOLUCION</vt:lpstr>
      <vt:lpstr>MODULOS</vt:lpstr>
      <vt:lpstr>Visión General</vt:lpstr>
      <vt:lpstr>Presentación de PowerPoint</vt:lpstr>
      <vt:lpstr>HERRAIMIENTAS</vt:lpstr>
      <vt:lpstr>A desarrollar…</vt:lpstr>
      <vt:lpstr>RESULTADOS</vt:lpstr>
      <vt:lpstr>CONCLUSIONES</vt:lpstr>
      <vt:lpstr>RECOMENDACIONES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MAPEO Y VISUALIZACIÓN DE RUTAS URBANAS APLICANDO GEOLOCALIZACIÓN PARA LA AGENCIA NACIONAL DE TRÁNSITO EN LA PROVINVIA DE SANTA ELENA:  CAPA DE SERVICIOS WEB Y GEOGRÁFICO.</dc:title>
  <dc:creator>Davids Adrian Gonzalez Tigrero</dc:creator>
  <cp:lastModifiedBy>User</cp:lastModifiedBy>
  <cp:revision>61</cp:revision>
  <dcterms:created xsi:type="dcterms:W3CDTF">2018-06-25T19:32:52Z</dcterms:created>
  <dcterms:modified xsi:type="dcterms:W3CDTF">2019-08-06T03:36:06Z</dcterms:modified>
</cp:coreProperties>
</file>